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6"/>
  </p:notesMasterIdLst>
  <p:sldIdLst>
    <p:sldId id="336" r:id="rId6"/>
    <p:sldId id="338" r:id="rId7"/>
    <p:sldId id="344" r:id="rId8"/>
    <p:sldId id="314" r:id="rId9"/>
    <p:sldId id="315" r:id="rId10"/>
    <p:sldId id="337" r:id="rId11"/>
    <p:sldId id="303" r:id="rId12"/>
    <p:sldId id="304" r:id="rId13"/>
    <p:sldId id="305" r:id="rId14"/>
    <p:sldId id="339" r:id="rId15"/>
    <p:sldId id="302" r:id="rId16"/>
    <p:sldId id="357" r:id="rId17"/>
    <p:sldId id="358" r:id="rId18"/>
    <p:sldId id="356" r:id="rId19"/>
    <p:sldId id="341" r:id="rId20"/>
    <p:sldId id="352" r:id="rId21"/>
    <p:sldId id="353" r:id="rId22"/>
    <p:sldId id="340" r:id="rId23"/>
    <p:sldId id="342" r:id="rId24"/>
    <p:sldId id="360" r:id="rId25"/>
    <p:sldId id="354" r:id="rId26"/>
    <p:sldId id="347" r:id="rId27"/>
    <p:sldId id="346" r:id="rId28"/>
    <p:sldId id="345" r:id="rId29"/>
    <p:sldId id="348" r:id="rId30"/>
    <p:sldId id="351" r:id="rId31"/>
    <p:sldId id="349" r:id="rId32"/>
    <p:sldId id="359" r:id="rId33"/>
    <p:sldId id="350" r:id="rId34"/>
    <p:sldId id="361"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D"/>
    <a:srgbClr val="CCFF33"/>
    <a:srgbClr val="99FF33"/>
    <a:srgbClr val="3366CC"/>
    <a:srgbClr val="2E90CC"/>
    <a:srgbClr val="0000FF"/>
    <a:srgbClr val="0099FF"/>
    <a:srgbClr val="3399FF"/>
    <a:srgbClr val="3A9DC0"/>
    <a:srgbClr val="A8C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D7616-4595-499F-8E7D-EF2A574A8AE2}" v="130" dt="2021-02-14T22:47:43.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8110" autoAdjust="0"/>
  </p:normalViewPr>
  <p:slideViewPr>
    <p:cSldViewPr snapToGrid="0" snapToObjects="1">
      <p:cViewPr varScale="1">
        <p:scale>
          <a:sx n="71" d="100"/>
          <a:sy n="71" d="100"/>
        </p:scale>
        <p:origin x="317" y="77"/>
      </p:cViewPr>
      <p:guideLst/>
    </p:cSldViewPr>
  </p:slideViewPr>
  <p:notesTextViewPr>
    <p:cViewPr>
      <p:scale>
        <a:sx n="1" d="1"/>
        <a:sy n="1" d="1"/>
      </p:scale>
      <p:origin x="0" y="0"/>
    </p:cViewPr>
  </p:notesTextViewPr>
  <p:sorterViewPr>
    <p:cViewPr varScale="1">
      <p:scale>
        <a:sx n="100" d="100"/>
        <a:sy n="100" d="100"/>
      </p:scale>
      <p:origin x="0" y="-7734"/>
    </p:cViewPr>
  </p:sorterViewPr>
  <p:notesViewPr>
    <p:cSldViewPr snapToGrid="0" snapToObjects="1">
      <p:cViewPr varScale="1">
        <p:scale>
          <a:sx n="77" d="100"/>
          <a:sy n="77" d="100"/>
        </p:scale>
        <p:origin x="1930"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a scheideman" userId="6f481a02e59eaa42" providerId="LiveId" clId="{C6AD7616-4595-499F-8E7D-EF2A574A8AE2}"/>
    <pc:docChg chg="undo custSel addSld delSld modSld sldOrd delMainMaster">
      <pc:chgData name="marcia scheideman" userId="6f481a02e59eaa42" providerId="LiveId" clId="{C6AD7616-4595-499F-8E7D-EF2A574A8AE2}" dt="2021-03-14T20:40:02.167" v="6022" actId="1076"/>
      <pc:docMkLst>
        <pc:docMk/>
      </pc:docMkLst>
      <pc:sldChg chg="delSp modSp del mod setBg">
        <pc:chgData name="marcia scheideman" userId="6f481a02e59eaa42" providerId="LiveId" clId="{C6AD7616-4595-499F-8E7D-EF2A574A8AE2}" dt="2021-03-09T22:50:29.968" v="2626" actId="47"/>
        <pc:sldMkLst>
          <pc:docMk/>
          <pc:sldMk cId="636316522" sldId="301"/>
        </pc:sldMkLst>
        <pc:spChg chg="mod">
          <ac:chgData name="marcia scheideman" userId="6f481a02e59eaa42" providerId="LiveId" clId="{C6AD7616-4595-499F-8E7D-EF2A574A8AE2}" dt="2021-03-01T13:45:08.483" v="1396" actId="207"/>
          <ac:spMkLst>
            <pc:docMk/>
            <pc:sldMk cId="636316522" sldId="301"/>
            <ac:spMk id="16" creationId="{9C2DDC3D-CAA2-434E-9CFB-965FEDB47224}"/>
          </ac:spMkLst>
        </pc:spChg>
        <pc:spChg chg="del">
          <ac:chgData name="marcia scheideman" userId="6f481a02e59eaa42" providerId="LiveId" clId="{C6AD7616-4595-499F-8E7D-EF2A574A8AE2}" dt="2021-03-01T13:43:56.346" v="1391" actId="478"/>
          <ac:spMkLst>
            <pc:docMk/>
            <pc:sldMk cId="636316522" sldId="301"/>
            <ac:spMk id="26" creationId="{00000000-0000-0000-0000-000000000000}"/>
          </ac:spMkLst>
        </pc:spChg>
        <pc:spChg chg="mod">
          <ac:chgData name="marcia scheideman" userId="6f481a02e59eaa42" providerId="LiveId" clId="{C6AD7616-4595-499F-8E7D-EF2A574A8AE2}" dt="2021-03-01T13:45:14.365" v="1397" actId="207"/>
          <ac:spMkLst>
            <pc:docMk/>
            <pc:sldMk cId="636316522" sldId="301"/>
            <ac:spMk id="27" creationId="{5C41830A-B8BE-4BA4-B9FA-03CE72B619FD}"/>
          </ac:spMkLst>
        </pc:spChg>
        <pc:spChg chg="mod">
          <ac:chgData name="marcia scheideman" userId="6f481a02e59eaa42" providerId="LiveId" clId="{C6AD7616-4595-499F-8E7D-EF2A574A8AE2}" dt="2021-03-01T13:45:20.343" v="1398" actId="207"/>
          <ac:spMkLst>
            <pc:docMk/>
            <pc:sldMk cId="636316522" sldId="301"/>
            <ac:spMk id="28" creationId="{1FFA29B2-A3FE-4A4F-B097-7DAC41E60F01}"/>
          </ac:spMkLst>
        </pc:spChg>
      </pc:sldChg>
      <pc:sldChg chg="addSp delSp modSp mod setBg modNotes modNotesTx">
        <pc:chgData name="marcia scheideman" userId="6f481a02e59eaa42" providerId="LiveId" clId="{C6AD7616-4595-499F-8E7D-EF2A574A8AE2}" dt="2021-03-14T20:18:16.051" v="4969" actId="20577"/>
        <pc:sldMkLst>
          <pc:docMk/>
          <pc:sldMk cId="704433278" sldId="302"/>
        </pc:sldMkLst>
        <pc:spChg chg="del">
          <ac:chgData name="marcia scheideman" userId="6f481a02e59eaa42" providerId="LiveId" clId="{C6AD7616-4595-499F-8E7D-EF2A574A8AE2}" dt="2021-03-01T02:59:05.461" v="1185" actId="478"/>
          <ac:spMkLst>
            <pc:docMk/>
            <pc:sldMk cId="704433278" sldId="302"/>
            <ac:spMk id="6" creationId="{00000000-0000-0000-0000-000000000000}"/>
          </ac:spMkLst>
        </pc:spChg>
        <pc:spChg chg="mod ord topLvl">
          <ac:chgData name="marcia scheideman" userId="6f481a02e59eaa42" providerId="LiveId" clId="{C6AD7616-4595-499F-8E7D-EF2A574A8AE2}" dt="2021-03-01T02:57:27.296" v="1167" actId="1076"/>
          <ac:spMkLst>
            <pc:docMk/>
            <pc:sldMk cId="704433278" sldId="302"/>
            <ac:spMk id="12" creationId="{00000000-0000-0000-0000-000000000000}"/>
          </ac:spMkLst>
        </pc:spChg>
        <pc:grpChg chg="del">
          <ac:chgData name="marcia scheideman" userId="6f481a02e59eaa42" providerId="LiveId" clId="{C6AD7616-4595-499F-8E7D-EF2A574A8AE2}" dt="2021-03-01T02:54:26.877" v="1147" actId="165"/>
          <ac:grpSpMkLst>
            <pc:docMk/>
            <pc:sldMk cId="704433278" sldId="302"/>
            <ac:grpSpMk id="5" creationId="{822B12F2-71CA-4E2C-B19F-4F1F9B0A22BD}"/>
          </ac:grpSpMkLst>
        </pc:grpChg>
        <pc:picChg chg="add mod modCrop">
          <ac:chgData name="marcia scheideman" userId="6f481a02e59eaa42" providerId="LiveId" clId="{C6AD7616-4595-499F-8E7D-EF2A574A8AE2}" dt="2021-03-01T02:56:26.536" v="1160" actId="732"/>
          <ac:picMkLst>
            <pc:docMk/>
            <pc:sldMk cId="704433278" sldId="302"/>
            <ac:picMk id="3" creationId="{C72DFDD6-31EC-4AD9-B18C-422E84FA94BD}"/>
          </ac:picMkLst>
        </pc:picChg>
        <pc:picChg chg="del mod topLvl">
          <ac:chgData name="marcia scheideman" userId="6f481a02e59eaa42" providerId="LiveId" clId="{C6AD7616-4595-499F-8E7D-EF2A574A8AE2}" dt="2021-03-01T02:55:41.800" v="1156" actId="478"/>
          <ac:picMkLst>
            <pc:docMk/>
            <pc:sldMk cId="704433278" sldId="302"/>
            <ac:picMk id="10" creationId="{00000000-0000-0000-0000-000000000000}"/>
          </ac:picMkLst>
        </pc:picChg>
        <pc:cxnChg chg="add mod">
          <ac:chgData name="marcia scheideman" userId="6f481a02e59eaa42" providerId="LiveId" clId="{C6AD7616-4595-499F-8E7D-EF2A574A8AE2}" dt="2021-03-01T02:58:45.113" v="1183" actId="1582"/>
          <ac:cxnSpMkLst>
            <pc:docMk/>
            <pc:sldMk cId="704433278" sldId="302"/>
            <ac:cxnSpMk id="8" creationId="{1F11BD82-8833-4D11-A359-0EA6679B8923}"/>
          </ac:cxnSpMkLst>
        </pc:cxnChg>
        <pc:cxnChg chg="mod ord topLvl">
          <ac:chgData name="marcia scheideman" userId="6f481a02e59eaa42" providerId="LiveId" clId="{C6AD7616-4595-499F-8E7D-EF2A574A8AE2}" dt="2021-03-01T02:58:19.034" v="1180" actId="14100"/>
          <ac:cxnSpMkLst>
            <pc:docMk/>
            <pc:sldMk cId="704433278" sldId="302"/>
            <ac:cxnSpMk id="13" creationId="{00000000-0000-0000-0000-000000000000}"/>
          </ac:cxnSpMkLst>
        </pc:cxnChg>
        <pc:cxnChg chg="mod ord topLvl">
          <ac:chgData name="marcia scheideman" userId="6f481a02e59eaa42" providerId="LiveId" clId="{C6AD7616-4595-499F-8E7D-EF2A574A8AE2}" dt="2021-03-01T02:57:57.325" v="1173" actId="1076"/>
          <ac:cxnSpMkLst>
            <pc:docMk/>
            <pc:sldMk cId="704433278" sldId="302"/>
            <ac:cxnSpMk id="14" creationId="{00000000-0000-0000-0000-000000000000}"/>
          </ac:cxnSpMkLst>
        </pc:cxnChg>
      </pc:sldChg>
      <pc:sldChg chg="addSp delSp modSp mod setBg modNotes modNotesTx">
        <pc:chgData name="marcia scheideman" userId="6f481a02e59eaa42" providerId="LiveId" clId="{C6AD7616-4595-499F-8E7D-EF2A574A8AE2}" dt="2021-03-14T20:19:20.659" v="4973" actId="255"/>
        <pc:sldMkLst>
          <pc:docMk/>
          <pc:sldMk cId="2139315750" sldId="303"/>
        </pc:sldMkLst>
        <pc:spChg chg="del">
          <ac:chgData name="marcia scheideman" userId="6f481a02e59eaa42" providerId="LiveId" clId="{C6AD7616-4595-499F-8E7D-EF2A574A8AE2}" dt="2021-03-01T02:50:56.249" v="1135" actId="478"/>
          <ac:spMkLst>
            <pc:docMk/>
            <pc:sldMk cId="2139315750" sldId="303"/>
            <ac:spMk id="6" creationId="{00000000-0000-0000-0000-000000000000}"/>
          </ac:spMkLst>
        </pc:spChg>
        <pc:spChg chg="mod ord">
          <ac:chgData name="marcia scheideman" userId="6f481a02e59eaa42" providerId="LiveId" clId="{C6AD7616-4595-499F-8E7D-EF2A574A8AE2}" dt="2021-03-01T02:53:33.109" v="1144" actId="165"/>
          <ac:spMkLst>
            <pc:docMk/>
            <pc:sldMk cId="2139315750" sldId="303"/>
            <ac:spMk id="11" creationId="{00000000-0000-0000-0000-000000000000}"/>
          </ac:spMkLst>
        </pc:spChg>
        <pc:grpChg chg="add mod">
          <ac:chgData name="marcia scheideman" userId="6f481a02e59eaa42" providerId="LiveId" clId="{C6AD7616-4595-499F-8E7D-EF2A574A8AE2}" dt="2021-03-01T02:51:32.153" v="1137" actId="164"/>
          <ac:grpSpMkLst>
            <pc:docMk/>
            <pc:sldMk cId="2139315750" sldId="303"/>
            <ac:grpSpMk id="14" creationId="{778F76D9-F3BB-4A49-876B-E5EC75694558}"/>
          </ac:grpSpMkLst>
        </pc:grpChg>
        <pc:grpChg chg="add mod topLvl">
          <ac:chgData name="marcia scheideman" userId="6f481a02e59eaa42" providerId="LiveId" clId="{C6AD7616-4595-499F-8E7D-EF2A574A8AE2}" dt="2021-03-01T02:53:37.819" v="1145" actId="164"/>
          <ac:grpSpMkLst>
            <pc:docMk/>
            <pc:sldMk cId="2139315750" sldId="303"/>
            <ac:grpSpMk id="22" creationId="{40CBF984-B7F4-4E58-80B2-9D81CABDBFDF}"/>
          </ac:grpSpMkLst>
        </pc:grpChg>
        <pc:grpChg chg="add del mod">
          <ac:chgData name="marcia scheideman" userId="6f481a02e59eaa42" providerId="LiveId" clId="{C6AD7616-4595-499F-8E7D-EF2A574A8AE2}" dt="2021-03-01T02:53:33.109" v="1144" actId="165"/>
          <ac:grpSpMkLst>
            <pc:docMk/>
            <pc:sldMk cId="2139315750" sldId="303"/>
            <ac:grpSpMk id="23" creationId="{D069D274-F9F5-4122-9348-E4A98751BC46}"/>
          </ac:grpSpMkLst>
        </pc:grpChg>
        <pc:grpChg chg="add mod">
          <ac:chgData name="marcia scheideman" userId="6f481a02e59eaa42" providerId="LiveId" clId="{C6AD7616-4595-499F-8E7D-EF2A574A8AE2}" dt="2021-03-01T02:53:49.629" v="1146" actId="1076"/>
          <ac:grpSpMkLst>
            <pc:docMk/>
            <pc:sldMk cId="2139315750" sldId="303"/>
            <ac:grpSpMk id="24" creationId="{61289EF2-B5AC-418F-97F3-EDBE0C12996C}"/>
          </ac:grpSpMkLst>
        </pc:grpChg>
        <pc:picChg chg="add mod modCrop">
          <ac:chgData name="marcia scheideman" userId="6f481a02e59eaa42" providerId="LiveId" clId="{C6AD7616-4595-499F-8E7D-EF2A574A8AE2}" dt="2021-03-01T02:53:33.109" v="1144" actId="165"/>
          <ac:picMkLst>
            <pc:docMk/>
            <pc:sldMk cId="2139315750" sldId="303"/>
            <ac:picMk id="4" creationId="{D635FA14-A9D9-48C3-A938-4627275D2018}"/>
          </ac:picMkLst>
        </pc:picChg>
        <pc:picChg chg="add mod ord modCrop">
          <ac:chgData name="marcia scheideman" userId="6f481a02e59eaa42" providerId="LiveId" clId="{C6AD7616-4595-499F-8E7D-EF2A574A8AE2}" dt="2021-03-01T02:53:33.109" v="1144" actId="165"/>
          <ac:picMkLst>
            <pc:docMk/>
            <pc:sldMk cId="2139315750" sldId="303"/>
            <ac:picMk id="7" creationId="{073C7B5E-ACD4-438B-824D-97FA6CED90FF}"/>
          </ac:picMkLst>
        </pc:picChg>
        <pc:picChg chg="mod topLvl modCrop">
          <ac:chgData name="marcia scheideman" userId="6f481a02e59eaa42" providerId="LiveId" clId="{C6AD7616-4595-499F-8E7D-EF2A574A8AE2}" dt="2021-03-01T02:53:37.819" v="1145" actId="164"/>
          <ac:picMkLst>
            <pc:docMk/>
            <pc:sldMk cId="2139315750" sldId="303"/>
            <ac:picMk id="10" creationId="{00000000-0000-0000-0000-000000000000}"/>
          </ac:picMkLst>
        </pc:picChg>
        <pc:cxnChg chg="mod ord">
          <ac:chgData name="marcia scheideman" userId="6f481a02e59eaa42" providerId="LiveId" clId="{C6AD7616-4595-499F-8E7D-EF2A574A8AE2}" dt="2021-03-01T02:51:32.153" v="1137" actId="164"/>
          <ac:cxnSpMkLst>
            <pc:docMk/>
            <pc:sldMk cId="2139315750" sldId="303"/>
            <ac:cxnSpMk id="12" creationId="{00000000-0000-0000-0000-000000000000}"/>
          </ac:cxnSpMkLst>
        </pc:cxnChg>
        <pc:cxnChg chg="add mod ord">
          <ac:chgData name="marcia scheideman" userId="6f481a02e59eaa42" providerId="LiveId" clId="{C6AD7616-4595-499F-8E7D-EF2A574A8AE2}" dt="2021-03-01T02:53:33.109" v="1144" actId="165"/>
          <ac:cxnSpMkLst>
            <pc:docMk/>
            <pc:sldMk cId="2139315750" sldId="303"/>
            <ac:cxnSpMk id="13" creationId="{8943EF39-5128-41B2-9EAB-D94B7942BFCC}"/>
          </ac:cxnSpMkLst>
        </pc:cxnChg>
      </pc:sldChg>
      <pc:sldChg chg="addSp delSp modSp mod ord setBg modNotes modNotesTx">
        <pc:chgData name="marcia scheideman" userId="6f481a02e59eaa42" providerId="LiveId" clId="{C6AD7616-4595-499F-8E7D-EF2A574A8AE2}" dt="2021-03-14T20:19:04.233" v="4972" actId="255"/>
        <pc:sldMkLst>
          <pc:docMk/>
          <pc:sldMk cId="2508213443" sldId="304"/>
        </pc:sldMkLst>
        <pc:spChg chg="del mod">
          <ac:chgData name="marcia scheideman" userId="6f481a02e59eaa42" providerId="LiveId" clId="{C6AD7616-4595-499F-8E7D-EF2A574A8AE2}" dt="2021-03-01T13:05:08.500" v="1297" actId="478"/>
          <ac:spMkLst>
            <pc:docMk/>
            <pc:sldMk cId="2508213443" sldId="304"/>
            <ac:spMk id="11" creationId="{00000000-0000-0000-0000-000000000000}"/>
          </ac:spMkLst>
        </pc:spChg>
        <pc:spChg chg="mod ord">
          <ac:chgData name="marcia scheideman" userId="6f481a02e59eaa42" providerId="LiveId" clId="{C6AD7616-4595-499F-8E7D-EF2A574A8AE2}" dt="2021-03-01T13:01:49.546" v="1279" actId="1076"/>
          <ac:spMkLst>
            <pc:docMk/>
            <pc:sldMk cId="2508213443" sldId="304"/>
            <ac:spMk id="12" creationId="{00000000-0000-0000-0000-000000000000}"/>
          </ac:spMkLst>
        </pc:spChg>
        <pc:spChg chg="mod ord">
          <ac:chgData name="marcia scheideman" userId="6f481a02e59eaa42" providerId="LiveId" clId="{C6AD7616-4595-499F-8E7D-EF2A574A8AE2}" dt="2021-03-01T12:58:54.604" v="1259" actId="1076"/>
          <ac:spMkLst>
            <pc:docMk/>
            <pc:sldMk cId="2508213443" sldId="304"/>
            <ac:spMk id="18" creationId="{00000000-0000-0000-0000-000000000000}"/>
          </ac:spMkLst>
        </pc:spChg>
        <pc:grpChg chg="add mod ord">
          <ac:chgData name="marcia scheideman" userId="6f481a02e59eaa42" providerId="LiveId" clId="{C6AD7616-4595-499F-8E7D-EF2A574A8AE2}" dt="2021-03-01T13:00:40.782" v="1278" actId="1076"/>
          <ac:grpSpMkLst>
            <pc:docMk/>
            <pc:sldMk cId="2508213443" sldId="304"/>
            <ac:grpSpMk id="3" creationId="{A7B87708-EE39-487B-B9F1-90E504F0C579}"/>
          </ac:grpSpMkLst>
        </pc:grpChg>
        <pc:picChg chg="add del mod">
          <ac:chgData name="marcia scheideman" userId="6f481a02e59eaa42" providerId="LiveId" clId="{C6AD7616-4595-499F-8E7D-EF2A574A8AE2}" dt="2021-03-01T12:54:19.221" v="1206" actId="931"/>
          <ac:picMkLst>
            <pc:docMk/>
            <pc:sldMk cId="2508213443" sldId="304"/>
            <ac:picMk id="6" creationId="{A8751207-6ACB-4C1C-8061-2517A7BBC4DA}"/>
          </ac:picMkLst>
        </pc:picChg>
        <pc:picChg chg="add del mod">
          <ac:chgData name="marcia scheideman" userId="6f481a02e59eaa42" providerId="LiveId" clId="{C6AD7616-4595-499F-8E7D-EF2A574A8AE2}" dt="2021-03-01T12:54:46.436" v="1211" actId="931"/>
          <ac:picMkLst>
            <pc:docMk/>
            <pc:sldMk cId="2508213443" sldId="304"/>
            <ac:picMk id="8" creationId="{99F0B32A-0999-47D8-8A05-9F3D2AA79E47}"/>
          </ac:picMkLst>
        </pc:picChg>
        <pc:picChg chg="del mod">
          <ac:chgData name="marcia scheideman" userId="6f481a02e59eaa42" providerId="LiveId" clId="{C6AD7616-4595-499F-8E7D-EF2A574A8AE2}" dt="2021-03-01T12:33:16.311" v="1187" actId="478"/>
          <ac:picMkLst>
            <pc:docMk/>
            <pc:sldMk cId="2508213443" sldId="304"/>
            <ac:picMk id="10" creationId="{00000000-0000-0000-0000-000000000000}"/>
          </ac:picMkLst>
        </pc:picChg>
        <pc:picChg chg="mod">
          <ac:chgData name="marcia scheideman" userId="6f481a02e59eaa42" providerId="LiveId" clId="{C6AD7616-4595-499F-8E7D-EF2A574A8AE2}" dt="2021-03-01T12:52:46.015" v="1198" actId="164"/>
          <ac:picMkLst>
            <pc:docMk/>
            <pc:sldMk cId="2508213443" sldId="304"/>
            <ac:picMk id="15" creationId="{00000000-0000-0000-0000-000000000000}"/>
          </ac:picMkLst>
        </pc:picChg>
        <pc:picChg chg="mod">
          <ac:chgData name="marcia scheideman" userId="6f481a02e59eaa42" providerId="LiveId" clId="{C6AD7616-4595-499F-8E7D-EF2A574A8AE2}" dt="2021-03-01T12:52:46.015" v="1198" actId="164"/>
          <ac:picMkLst>
            <pc:docMk/>
            <pc:sldMk cId="2508213443" sldId="304"/>
            <ac:picMk id="17" creationId="{00000000-0000-0000-0000-000000000000}"/>
          </ac:picMkLst>
        </pc:picChg>
        <pc:picChg chg="add mod modCrop">
          <ac:chgData name="marcia scheideman" userId="6f481a02e59eaa42" providerId="LiveId" clId="{C6AD7616-4595-499F-8E7D-EF2A574A8AE2}" dt="2021-03-01T12:59:44.574" v="1270" actId="1076"/>
          <ac:picMkLst>
            <pc:docMk/>
            <pc:sldMk cId="2508213443" sldId="304"/>
            <ac:picMk id="21" creationId="{CF0F563E-96E8-4C80-9E3F-1C33A46F6BCE}"/>
          </ac:picMkLst>
        </pc:picChg>
        <pc:picChg chg="add mod">
          <ac:chgData name="marcia scheideman" userId="6f481a02e59eaa42" providerId="LiveId" clId="{C6AD7616-4595-499F-8E7D-EF2A574A8AE2}" dt="2021-03-01T13:03:07.089" v="1286" actId="14100"/>
          <ac:picMkLst>
            <pc:docMk/>
            <pc:sldMk cId="2508213443" sldId="304"/>
            <ac:picMk id="23" creationId="{2867F5C9-C444-4D62-A833-9C7FE228DE38}"/>
          </ac:picMkLst>
        </pc:picChg>
        <pc:cxnChg chg="mod ord">
          <ac:chgData name="marcia scheideman" userId="6f481a02e59eaa42" providerId="LiveId" clId="{C6AD7616-4595-499F-8E7D-EF2A574A8AE2}" dt="2021-03-01T13:01:59.998" v="1280" actId="1076"/>
          <ac:cxnSpMkLst>
            <pc:docMk/>
            <pc:sldMk cId="2508213443" sldId="304"/>
            <ac:cxnSpMk id="4" creationId="{74B7D668-5B43-4C6F-A8A3-426D0F86D18F}"/>
          </ac:cxnSpMkLst>
        </pc:cxnChg>
        <pc:cxnChg chg="mod ord">
          <ac:chgData name="marcia scheideman" userId="6f481a02e59eaa42" providerId="LiveId" clId="{C6AD7616-4595-499F-8E7D-EF2A574A8AE2}" dt="2021-03-01T13:04:49.362" v="1296" actId="14100"/>
          <ac:cxnSpMkLst>
            <pc:docMk/>
            <pc:sldMk cId="2508213443" sldId="304"/>
            <ac:cxnSpMk id="13" creationId="{00000000-0000-0000-0000-000000000000}"/>
          </ac:cxnSpMkLst>
        </pc:cxnChg>
        <pc:cxnChg chg="del mod">
          <ac:chgData name="marcia scheideman" userId="6f481a02e59eaa42" providerId="LiveId" clId="{C6AD7616-4595-499F-8E7D-EF2A574A8AE2}" dt="2021-03-01T13:05:11.230" v="1298" actId="478"/>
          <ac:cxnSpMkLst>
            <pc:docMk/>
            <pc:sldMk cId="2508213443" sldId="304"/>
            <ac:cxnSpMk id="14" creationId="{00000000-0000-0000-0000-000000000000}"/>
          </ac:cxnSpMkLst>
        </pc:cxnChg>
        <pc:cxnChg chg="mod ord">
          <ac:chgData name="marcia scheideman" userId="6f481a02e59eaa42" providerId="LiveId" clId="{C6AD7616-4595-499F-8E7D-EF2A574A8AE2}" dt="2021-03-01T13:03:54.769" v="1294" actId="170"/>
          <ac:cxnSpMkLst>
            <pc:docMk/>
            <pc:sldMk cId="2508213443" sldId="304"/>
            <ac:cxnSpMk id="16" creationId="{00000000-0000-0000-0000-000000000000}"/>
          </ac:cxnSpMkLst>
        </pc:cxnChg>
      </pc:sldChg>
      <pc:sldChg chg="addSp modSp mod ord modNotes modNotesTx">
        <pc:chgData name="marcia scheideman" userId="6f481a02e59eaa42" providerId="LiveId" clId="{C6AD7616-4595-499F-8E7D-EF2A574A8AE2}" dt="2021-03-14T20:18:49.653" v="4971" actId="255"/>
        <pc:sldMkLst>
          <pc:docMk/>
          <pc:sldMk cId="799395491" sldId="305"/>
        </pc:sldMkLst>
        <pc:spChg chg="add mod">
          <ac:chgData name="marcia scheideman" userId="6f481a02e59eaa42" providerId="LiveId" clId="{C6AD7616-4595-499F-8E7D-EF2A574A8AE2}" dt="2021-03-10T01:06:37.084" v="2886" actId="1582"/>
          <ac:spMkLst>
            <pc:docMk/>
            <pc:sldMk cId="799395491" sldId="305"/>
            <ac:spMk id="3" creationId="{C33E3552-0B1D-4423-B363-C447149813CC}"/>
          </ac:spMkLst>
        </pc:spChg>
        <pc:spChg chg="add mod">
          <ac:chgData name="marcia scheideman" userId="6f481a02e59eaa42" providerId="LiveId" clId="{C6AD7616-4595-499F-8E7D-EF2A574A8AE2}" dt="2021-03-10T01:07:29.826" v="2907" actId="14100"/>
          <ac:spMkLst>
            <pc:docMk/>
            <pc:sldMk cId="799395491" sldId="305"/>
            <ac:spMk id="6" creationId="{754A122C-F690-4E34-9C46-8EC75E52CE19}"/>
          </ac:spMkLst>
        </pc:spChg>
        <pc:spChg chg="mod ord">
          <ac:chgData name="marcia scheideman" userId="6f481a02e59eaa42" providerId="LiveId" clId="{C6AD7616-4595-499F-8E7D-EF2A574A8AE2}" dt="2021-03-01T13:21:40.569" v="1336" actId="1076"/>
          <ac:spMkLst>
            <pc:docMk/>
            <pc:sldMk cId="799395491" sldId="305"/>
            <ac:spMk id="22" creationId="{00000000-0000-0000-0000-000000000000}"/>
          </ac:spMkLst>
        </pc:spChg>
        <pc:grpChg chg="add mod">
          <ac:chgData name="marcia scheideman" userId="6f481a02e59eaa42" providerId="LiveId" clId="{C6AD7616-4595-499F-8E7D-EF2A574A8AE2}" dt="2021-03-01T13:17:27.161" v="1326" actId="1076"/>
          <ac:grpSpMkLst>
            <pc:docMk/>
            <pc:sldMk cId="799395491" sldId="305"/>
            <ac:grpSpMk id="5" creationId="{9A48988E-88E9-4D92-BF8D-AFEB56DC0BC8}"/>
          </ac:grpSpMkLst>
        </pc:grpChg>
        <pc:picChg chg="add mod modCrop">
          <ac:chgData name="marcia scheideman" userId="6f481a02e59eaa42" providerId="LiveId" clId="{C6AD7616-4595-499F-8E7D-EF2A574A8AE2}" dt="2021-03-01T13:16:56.499" v="1324" actId="164"/>
          <ac:picMkLst>
            <pc:docMk/>
            <pc:sldMk cId="799395491" sldId="305"/>
            <ac:picMk id="4" creationId="{08AB74EF-7C12-4B5F-8E18-F0926E7AA67A}"/>
          </ac:picMkLst>
        </pc:picChg>
        <pc:picChg chg="mod modCrop">
          <ac:chgData name="marcia scheideman" userId="6f481a02e59eaa42" providerId="LiveId" clId="{C6AD7616-4595-499F-8E7D-EF2A574A8AE2}" dt="2021-03-01T13:16:56.499" v="1324" actId="164"/>
          <ac:picMkLst>
            <pc:docMk/>
            <pc:sldMk cId="799395491" sldId="305"/>
            <ac:picMk id="21" creationId="{00000000-0000-0000-0000-000000000000}"/>
          </ac:picMkLst>
        </pc:picChg>
        <pc:picChg chg="mod">
          <ac:chgData name="marcia scheideman" userId="6f481a02e59eaa42" providerId="LiveId" clId="{C6AD7616-4595-499F-8E7D-EF2A574A8AE2}" dt="2021-03-01T13:17:22.210" v="1325" actId="1076"/>
          <ac:picMkLst>
            <pc:docMk/>
            <pc:sldMk cId="799395491" sldId="305"/>
            <ac:picMk id="24" creationId="{00000000-0000-0000-0000-000000000000}"/>
          </ac:picMkLst>
        </pc:picChg>
        <pc:cxnChg chg="add mod">
          <ac:chgData name="marcia scheideman" userId="6f481a02e59eaa42" providerId="LiveId" clId="{C6AD7616-4595-499F-8E7D-EF2A574A8AE2}" dt="2021-03-01T13:23:23.188" v="1346" actId="1582"/>
          <ac:cxnSpMkLst>
            <pc:docMk/>
            <pc:sldMk cId="799395491" sldId="305"/>
            <ac:cxnSpMk id="8" creationId="{80C377D1-E3B8-49BD-85BB-F0DAC28EF3BB}"/>
          </ac:cxnSpMkLst>
        </pc:cxnChg>
        <pc:cxnChg chg="add mod">
          <ac:chgData name="marcia scheideman" userId="6f481a02e59eaa42" providerId="LiveId" clId="{C6AD7616-4595-499F-8E7D-EF2A574A8AE2}" dt="2021-03-10T01:08:03.620" v="2910" actId="1582"/>
          <ac:cxnSpMkLst>
            <pc:docMk/>
            <pc:sldMk cId="799395491" sldId="305"/>
            <ac:cxnSpMk id="9" creationId="{63E21263-62DE-481A-B55F-CF85FBAF014F}"/>
          </ac:cxnSpMkLst>
        </pc:cxnChg>
        <pc:cxnChg chg="mod ord">
          <ac:chgData name="marcia scheideman" userId="6f481a02e59eaa42" providerId="LiveId" clId="{C6AD7616-4595-499F-8E7D-EF2A574A8AE2}" dt="2021-03-01T13:22:09.833" v="1343" actId="14100"/>
          <ac:cxnSpMkLst>
            <pc:docMk/>
            <pc:sldMk cId="799395491" sldId="305"/>
            <ac:cxnSpMk id="23" creationId="{00000000-0000-0000-0000-000000000000}"/>
          </ac:cxnSpMkLst>
        </pc:cxnChg>
        <pc:cxnChg chg="add mod">
          <ac:chgData name="marcia scheideman" userId="6f481a02e59eaa42" providerId="LiveId" clId="{C6AD7616-4595-499F-8E7D-EF2A574A8AE2}" dt="2021-03-10T01:08:28.742" v="2913" actId="1076"/>
          <ac:cxnSpMkLst>
            <pc:docMk/>
            <pc:sldMk cId="799395491" sldId="305"/>
            <ac:cxnSpMk id="25" creationId="{4C985CBA-89C0-4DF7-A255-7FF179BDF8DA}"/>
          </ac:cxnSpMkLst>
        </pc:cxnChg>
      </pc:sldChg>
      <pc:sldChg chg="delSp modSp mod setBg modNotes modNotesTx">
        <pc:chgData name="marcia scheideman" userId="6f481a02e59eaa42" providerId="LiveId" clId="{C6AD7616-4595-499F-8E7D-EF2A574A8AE2}" dt="2021-03-14T20:20:18.264" v="4977" actId="255"/>
        <pc:sldMkLst>
          <pc:docMk/>
          <pc:sldMk cId="453396354" sldId="314"/>
        </pc:sldMkLst>
        <pc:spChg chg="del">
          <ac:chgData name="marcia scheideman" userId="6f481a02e59eaa42" providerId="LiveId" clId="{C6AD7616-4595-499F-8E7D-EF2A574A8AE2}" dt="2021-03-01T02:31:07.936" v="958" actId="478"/>
          <ac:spMkLst>
            <pc:docMk/>
            <pc:sldMk cId="453396354" sldId="314"/>
            <ac:spMk id="6" creationId="{00000000-0000-0000-0000-000000000000}"/>
          </ac:spMkLst>
        </pc:spChg>
        <pc:spChg chg="mod">
          <ac:chgData name="marcia scheideman" userId="6f481a02e59eaa42" providerId="LiveId" clId="{C6AD7616-4595-499F-8E7D-EF2A574A8AE2}" dt="2021-03-01T02:31:17.664" v="959" actId="1076"/>
          <ac:spMkLst>
            <pc:docMk/>
            <pc:sldMk cId="453396354" sldId="314"/>
            <ac:spMk id="12" creationId="{00000000-0000-0000-0000-000000000000}"/>
          </ac:spMkLst>
        </pc:spChg>
      </pc:sldChg>
      <pc:sldChg chg="delSp modSp mod setBg modNotes modNotesTx">
        <pc:chgData name="marcia scheideman" userId="6f481a02e59eaa42" providerId="LiveId" clId="{C6AD7616-4595-499F-8E7D-EF2A574A8AE2}" dt="2021-03-14T20:19:48.898" v="4976" actId="255"/>
        <pc:sldMkLst>
          <pc:docMk/>
          <pc:sldMk cId="1002826127" sldId="315"/>
        </pc:sldMkLst>
        <pc:spChg chg="del">
          <ac:chgData name="marcia scheideman" userId="6f481a02e59eaa42" providerId="LiveId" clId="{C6AD7616-4595-499F-8E7D-EF2A574A8AE2}" dt="2021-03-01T02:30:38.407" v="956" actId="478"/>
          <ac:spMkLst>
            <pc:docMk/>
            <pc:sldMk cId="1002826127" sldId="315"/>
            <ac:spMk id="6" creationId="{00000000-0000-0000-0000-000000000000}"/>
          </ac:spMkLst>
        </pc:spChg>
        <pc:picChg chg="mod">
          <ac:chgData name="marcia scheideman" userId="6f481a02e59eaa42" providerId="LiveId" clId="{C6AD7616-4595-499F-8E7D-EF2A574A8AE2}" dt="2021-03-01T02:30:12.757" v="951" actId="1076"/>
          <ac:picMkLst>
            <pc:docMk/>
            <pc:sldMk cId="1002826127" sldId="315"/>
            <ac:picMk id="3" creationId="{00000000-0000-0000-0000-000000000000}"/>
          </ac:picMkLst>
        </pc:picChg>
        <pc:cxnChg chg="mod">
          <ac:chgData name="marcia scheideman" userId="6f481a02e59eaa42" providerId="LiveId" clId="{C6AD7616-4595-499F-8E7D-EF2A574A8AE2}" dt="2021-03-01T02:30:33.392" v="955" actId="14100"/>
          <ac:cxnSpMkLst>
            <pc:docMk/>
            <pc:sldMk cId="1002826127" sldId="315"/>
            <ac:cxnSpMk id="11" creationId="{00000000-0000-0000-0000-000000000000}"/>
          </ac:cxnSpMkLst>
        </pc:cxnChg>
        <pc:cxnChg chg="mod">
          <ac:chgData name="marcia scheideman" userId="6f481a02e59eaa42" providerId="LiveId" clId="{C6AD7616-4595-499F-8E7D-EF2A574A8AE2}" dt="2021-03-01T02:30:22.765" v="953" actId="14100"/>
          <ac:cxnSpMkLst>
            <pc:docMk/>
            <pc:sldMk cId="1002826127" sldId="315"/>
            <ac:cxnSpMk id="12" creationId="{00000000-0000-0000-0000-000000000000}"/>
          </ac:cxnSpMkLst>
        </pc:cxnChg>
      </pc:sldChg>
      <pc:sldChg chg="del">
        <pc:chgData name="marcia scheideman" userId="6f481a02e59eaa42" providerId="LiveId" clId="{C6AD7616-4595-499F-8E7D-EF2A574A8AE2}" dt="2021-02-14T14:26:04.275" v="314" actId="47"/>
        <pc:sldMkLst>
          <pc:docMk/>
          <pc:sldMk cId="3992848637" sldId="331"/>
        </pc:sldMkLst>
      </pc:sldChg>
      <pc:sldChg chg="modNotesTx">
        <pc:chgData name="marcia scheideman" userId="6f481a02e59eaa42" providerId="LiveId" clId="{C6AD7616-4595-499F-8E7D-EF2A574A8AE2}" dt="2021-03-01T14:15:20.507" v="1657" actId="6549"/>
        <pc:sldMkLst>
          <pc:docMk/>
          <pc:sldMk cId="2162003349" sldId="336"/>
        </pc:sldMkLst>
      </pc:sldChg>
      <pc:sldChg chg="addSp delSp modSp mod modNotes modNotesTx">
        <pc:chgData name="marcia scheideman" userId="6f481a02e59eaa42" providerId="LiveId" clId="{C6AD7616-4595-499F-8E7D-EF2A574A8AE2}" dt="2021-03-14T20:19:36.597" v="4975" actId="1076"/>
        <pc:sldMkLst>
          <pc:docMk/>
          <pc:sldMk cId="2281669338" sldId="337"/>
        </pc:sldMkLst>
        <pc:spChg chg="add del mod">
          <ac:chgData name="marcia scheideman" userId="6f481a02e59eaa42" providerId="LiveId" clId="{C6AD7616-4595-499F-8E7D-EF2A574A8AE2}" dt="2021-03-01T02:26:06.815" v="924" actId="478"/>
          <ac:spMkLst>
            <pc:docMk/>
            <pc:sldMk cId="2281669338" sldId="337"/>
            <ac:spMk id="10" creationId="{8E767B90-6A18-48B0-B6F5-BAB26C3B21FD}"/>
          </ac:spMkLst>
        </pc:spChg>
        <pc:spChg chg="add mod">
          <ac:chgData name="marcia scheideman" userId="6f481a02e59eaa42" providerId="LiveId" clId="{C6AD7616-4595-499F-8E7D-EF2A574A8AE2}" dt="2021-03-01T02:27:35.681" v="938" actId="207"/>
          <ac:spMkLst>
            <pc:docMk/>
            <pc:sldMk cId="2281669338" sldId="337"/>
            <ac:spMk id="20" creationId="{503A98F2-B69C-4594-9CF1-65FD51DCF545}"/>
          </ac:spMkLst>
        </pc:spChg>
        <pc:picChg chg="add mod modCrop">
          <ac:chgData name="marcia scheideman" userId="6f481a02e59eaa42" providerId="LiveId" clId="{C6AD7616-4595-499F-8E7D-EF2A574A8AE2}" dt="2021-03-01T02:25:39.563" v="922" actId="1076"/>
          <ac:picMkLst>
            <pc:docMk/>
            <pc:sldMk cId="2281669338" sldId="337"/>
            <ac:picMk id="6" creationId="{6390F7F2-907C-47B9-AAB6-0E16DD007DF6}"/>
          </ac:picMkLst>
        </pc:picChg>
        <pc:picChg chg="mod ord">
          <ac:chgData name="marcia scheideman" userId="6f481a02e59eaa42" providerId="LiveId" clId="{C6AD7616-4595-499F-8E7D-EF2A574A8AE2}" dt="2021-03-01T02:27:05.970" v="935" actId="1076"/>
          <ac:picMkLst>
            <pc:docMk/>
            <pc:sldMk cId="2281669338" sldId="337"/>
            <ac:picMk id="17" creationId="{00000000-0000-0000-0000-000000000000}"/>
          </ac:picMkLst>
        </pc:picChg>
        <pc:cxnChg chg="mod">
          <ac:chgData name="marcia scheideman" userId="6f481a02e59eaa42" providerId="LiveId" clId="{C6AD7616-4595-499F-8E7D-EF2A574A8AE2}" dt="2021-03-01T02:28:27.771" v="943" actId="1076"/>
          <ac:cxnSpMkLst>
            <pc:docMk/>
            <pc:sldMk cId="2281669338" sldId="337"/>
            <ac:cxnSpMk id="13" creationId="{00000000-0000-0000-0000-000000000000}"/>
          </ac:cxnSpMkLst>
        </pc:cxnChg>
        <pc:cxnChg chg="mod ord">
          <ac:chgData name="marcia scheideman" userId="6f481a02e59eaa42" providerId="LiveId" clId="{C6AD7616-4595-499F-8E7D-EF2A574A8AE2}" dt="2021-03-01T02:29:35.797" v="949" actId="14100"/>
          <ac:cxnSpMkLst>
            <pc:docMk/>
            <pc:sldMk cId="2281669338" sldId="337"/>
            <ac:cxnSpMk id="19" creationId="{619FD870-CAFF-4825-8DDB-BEEA3E653EB9}"/>
          </ac:cxnSpMkLst>
        </pc:cxnChg>
      </pc:sldChg>
      <pc:sldChg chg="ord modNotes modNotesTx">
        <pc:chgData name="marcia scheideman" userId="6f481a02e59eaa42" providerId="LiveId" clId="{C6AD7616-4595-499F-8E7D-EF2A574A8AE2}" dt="2021-03-14T20:18:34.975" v="4970" actId="255"/>
        <pc:sldMkLst>
          <pc:docMk/>
          <pc:sldMk cId="2738781391" sldId="339"/>
        </pc:sldMkLst>
      </pc:sldChg>
      <pc:sldChg chg="addSp delSp modSp mod setBg modNotes">
        <pc:chgData name="marcia scheideman" userId="6f481a02e59eaa42" providerId="LiveId" clId="{C6AD7616-4595-499F-8E7D-EF2A574A8AE2}" dt="2021-03-14T20:15:02.245" v="4777" actId="255"/>
        <pc:sldMkLst>
          <pc:docMk/>
          <pc:sldMk cId="2613317788" sldId="340"/>
        </pc:sldMkLst>
        <pc:spChg chg="mod">
          <ac:chgData name="marcia scheideman" userId="6f481a02e59eaa42" providerId="LiveId" clId="{C6AD7616-4595-499F-8E7D-EF2A574A8AE2}" dt="2021-03-10T01:09:19.506" v="2915" actId="164"/>
          <ac:spMkLst>
            <pc:docMk/>
            <pc:sldMk cId="2613317788" sldId="340"/>
            <ac:spMk id="4" creationId="{96117147-C119-4C72-A84B-496A75BD7F6E}"/>
          </ac:spMkLst>
        </pc:spChg>
        <pc:spChg chg="mod">
          <ac:chgData name="marcia scheideman" userId="6f481a02e59eaa42" providerId="LiveId" clId="{C6AD7616-4595-499F-8E7D-EF2A574A8AE2}" dt="2021-03-10T01:09:19.506" v="2915" actId="164"/>
          <ac:spMkLst>
            <pc:docMk/>
            <pc:sldMk cId="2613317788" sldId="340"/>
            <ac:spMk id="8" creationId="{0404A38D-78A3-4A05-AD9E-9E3D7C86681E}"/>
          </ac:spMkLst>
        </pc:spChg>
        <pc:spChg chg="add mod">
          <ac:chgData name="marcia scheideman" userId="6f481a02e59eaa42" providerId="LiveId" clId="{C6AD7616-4595-499F-8E7D-EF2A574A8AE2}" dt="2021-03-10T01:13:36.957" v="3164" actId="113"/>
          <ac:spMkLst>
            <pc:docMk/>
            <pc:sldMk cId="2613317788" sldId="340"/>
            <ac:spMk id="15" creationId="{69C74647-9F48-4B63-88F1-CB4269478B60}"/>
          </ac:spMkLst>
        </pc:spChg>
        <pc:spChg chg="mod">
          <ac:chgData name="marcia scheideman" userId="6f481a02e59eaa42" providerId="LiveId" clId="{C6AD7616-4595-499F-8E7D-EF2A574A8AE2}" dt="2021-03-10T01:11:37.141" v="3002" actId="1076"/>
          <ac:spMkLst>
            <pc:docMk/>
            <pc:sldMk cId="2613317788" sldId="340"/>
            <ac:spMk id="16" creationId="{204B1017-70A7-4CFA-9DCB-BB65596D202D}"/>
          </ac:spMkLst>
        </pc:spChg>
        <pc:spChg chg="del">
          <ac:chgData name="marcia scheideman" userId="6f481a02e59eaa42" providerId="LiveId" clId="{C6AD7616-4595-499F-8E7D-EF2A574A8AE2}" dt="2021-03-01T13:45:43.878" v="1399" actId="478"/>
          <ac:spMkLst>
            <pc:docMk/>
            <pc:sldMk cId="2613317788" sldId="340"/>
            <ac:spMk id="26" creationId="{00000000-0000-0000-0000-000000000000}"/>
          </ac:spMkLst>
        </pc:spChg>
        <pc:grpChg chg="add mod">
          <ac:chgData name="marcia scheideman" userId="6f481a02e59eaa42" providerId="LiveId" clId="{C6AD7616-4595-499F-8E7D-EF2A574A8AE2}" dt="2021-03-10T01:09:37.741" v="2916" actId="1076"/>
          <ac:grpSpMkLst>
            <pc:docMk/>
            <pc:sldMk cId="2613317788" sldId="340"/>
            <ac:grpSpMk id="2" creationId="{A12BC82A-0522-4DD7-BB21-2F7AB6826832}"/>
          </ac:grpSpMkLst>
        </pc:grpChg>
        <pc:picChg chg="mod">
          <ac:chgData name="marcia scheideman" userId="6f481a02e59eaa42" providerId="LiveId" clId="{C6AD7616-4595-499F-8E7D-EF2A574A8AE2}" dt="2021-03-10T01:11:29.318" v="3001" actId="1076"/>
          <ac:picMkLst>
            <pc:docMk/>
            <pc:sldMk cId="2613317788" sldId="340"/>
            <ac:picMk id="3" creationId="{7479F81F-610F-47C2-A459-7C10B6C7BCDD}"/>
          </ac:picMkLst>
        </pc:picChg>
        <pc:cxnChg chg="mod">
          <ac:chgData name="marcia scheideman" userId="6f481a02e59eaa42" providerId="LiveId" clId="{C6AD7616-4595-499F-8E7D-EF2A574A8AE2}" dt="2021-03-10T01:11:43.932" v="3004" actId="14100"/>
          <ac:cxnSpMkLst>
            <pc:docMk/>
            <pc:sldMk cId="2613317788" sldId="340"/>
            <ac:cxnSpMk id="14" creationId="{ACB85944-FC5F-44AA-9798-8716131483B3}"/>
          </ac:cxnSpMkLst>
        </pc:cxnChg>
      </pc:sldChg>
      <pc:sldChg chg="addSp delSp modSp mod modNotes modNotesTx">
        <pc:chgData name="marcia scheideman" userId="6f481a02e59eaa42" providerId="LiveId" clId="{C6AD7616-4595-499F-8E7D-EF2A574A8AE2}" dt="2021-03-14T20:22:09.418" v="5056" actId="255"/>
        <pc:sldMkLst>
          <pc:docMk/>
          <pc:sldMk cId="3185859514" sldId="341"/>
        </pc:sldMkLst>
        <pc:spChg chg="del mod">
          <ac:chgData name="marcia scheideman" userId="6f481a02e59eaa42" providerId="LiveId" clId="{C6AD7616-4595-499F-8E7D-EF2A574A8AE2}" dt="2021-03-01T13:36:34.086" v="1349" actId="478"/>
          <ac:spMkLst>
            <pc:docMk/>
            <pc:sldMk cId="3185859514" sldId="341"/>
            <ac:spMk id="13" creationId="{275F2D8C-2F2F-47B7-AEB1-BA17026DFB64}"/>
          </ac:spMkLst>
        </pc:spChg>
        <pc:picChg chg="mod">
          <ac:chgData name="marcia scheideman" userId="6f481a02e59eaa42" providerId="LiveId" clId="{C6AD7616-4595-499F-8E7D-EF2A574A8AE2}" dt="2021-03-01T13:43:20.719" v="1390" actId="1076"/>
          <ac:picMkLst>
            <pc:docMk/>
            <pc:sldMk cId="3185859514" sldId="341"/>
            <ac:picMk id="3" creationId="{A2DF1078-4415-4BF4-BF42-7846B7BE09C7}"/>
          </ac:picMkLst>
        </pc:picChg>
        <pc:picChg chg="add mod modCrop">
          <ac:chgData name="marcia scheideman" userId="6f481a02e59eaa42" providerId="LiveId" clId="{C6AD7616-4595-499F-8E7D-EF2A574A8AE2}" dt="2021-03-01T13:37:53.844" v="1363" actId="1076"/>
          <ac:picMkLst>
            <pc:docMk/>
            <pc:sldMk cId="3185859514" sldId="341"/>
            <ac:picMk id="4" creationId="{1B36CE12-A023-46EB-AE70-FC7798B27340}"/>
          </ac:picMkLst>
        </pc:picChg>
        <pc:picChg chg="add mod modCrop">
          <ac:chgData name="marcia scheideman" userId="6f481a02e59eaa42" providerId="LiveId" clId="{C6AD7616-4595-499F-8E7D-EF2A574A8AE2}" dt="2021-03-01T13:40:54.514" v="1371" actId="1076"/>
          <ac:picMkLst>
            <pc:docMk/>
            <pc:sldMk cId="3185859514" sldId="341"/>
            <ac:picMk id="14" creationId="{6C70D9F2-6192-433D-9C15-130F19DF298B}"/>
          </ac:picMkLst>
        </pc:picChg>
        <pc:picChg chg="add mod modCrop">
          <ac:chgData name="marcia scheideman" userId="6f481a02e59eaa42" providerId="LiveId" clId="{C6AD7616-4595-499F-8E7D-EF2A574A8AE2}" dt="2021-03-01T13:41:59.063" v="1380" actId="1076"/>
          <ac:picMkLst>
            <pc:docMk/>
            <pc:sldMk cId="3185859514" sldId="341"/>
            <ac:picMk id="16" creationId="{05A43945-F5C0-43EE-A174-E99215070B6B}"/>
          </ac:picMkLst>
        </pc:picChg>
        <pc:picChg chg="add mod modCrop">
          <ac:chgData name="marcia scheideman" userId="6f481a02e59eaa42" providerId="LiveId" clId="{C6AD7616-4595-499F-8E7D-EF2A574A8AE2}" dt="2021-03-01T13:43:00.717" v="1389" actId="1076"/>
          <ac:picMkLst>
            <pc:docMk/>
            <pc:sldMk cId="3185859514" sldId="341"/>
            <ac:picMk id="18" creationId="{CFD8A824-C23F-426F-AED5-EA552F1E69EA}"/>
          </ac:picMkLst>
        </pc:picChg>
      </pc:sldChg>
      <pc:sldChg chg="addSp delSp modSp mod modNotes">
        <pc:chgData name="marcia scheideman" userId="6f481a02e59eaa42" providerId="LiveId" clId="{C6AD7616-4595-499F-8E7D-EF2A574A8AE2}" dt="2021-03-14T20:14:44.788" v="4776" actId="255"/>
        <pc:sldMkLst>
          <pc:docMk/>
          <pc:sldMk cId="296301739" sldId="342"/>
        </pc:sldMkLst>
        <pc:spChg chg="mod">
          <ac:chgData name="marcia scheideman" userId="6f481a02e59eaa42" providerId="LiveId" clId="{C6AD7616-4595-499F-8E7D-EF2A574A8AE2}" dt="2021-02-14T22:46:33.797" v="544" actId="1076"/>
          <ac:spMkLst>
            <pc:docMk/>
            <pc:sldMk cId="296301739" sldId="342"/>
            <ac:spMk id="3" creationId="{E5BB4358-80AB-481D-A72B-99D8F2B1E5DB}"/>
          </ac:spMkLst>
        </pc:spChg>
        <pc:picChg chg="mod">
          <ac:chgData name="marcia scheideman" userId="6f481a02e59eaa42" providerId="LiveId" clId="{C6AD7616-4595-499F-8E7D-EF2A574A8AE2}" dt="2021-03-14T20:13:48.465" v="4722" actId="1076"/>
          <ac:picMkLst>
            <pc:docMk/>
            <pc:sldMk cId="296301739" sldId="342"/>
            <ac:picMk id="12" creationId="{D693AE56-DA92-4F73-B622-D56F1C4D5ED6}"/>
          </ac:picMkLst>
        </pc:picChg>
        <pc:picChg chg="add del mod">
          <ac:chgData name="marcia scheideman" userId="6f481a02e59eaa42" providerId="LiveId" clId="{C6AD7616-4595-499F-8E7D-EF2A574A8AE2}" dt="2021-03-14T20:13:44.718" v="4721" actId="478"/>
          <ac:picMkLst>
            <pc:docMk/>
            <pc:sldMk cId="296301739" sldId="342"/>
            <ac:picMk id="13" creationId="{477E1967-BA9F-46DC-BB68-D6244C1BA245}"/>
          </ac:picMkLst>
        </pc:picChg>
        <pc:picChg chg="add del mod">
          <ac:chgData name="marcia scheideman" userId="6f481a02e59eaa42" providerId="LiveId" clId="{C6AD7616-4595-499F-8E7D-EF2A574A8AE2}" dt="2021-03-14T20:13:42.329" v="4720" actId="478"/>
          <ac:picMkLst>
            <pc:docMk/>
            <pc:sldMk cId="296301739" sldId="342"/>
            <ac:picMk id="15" creationId="{858D69EA-5A8D-4932-B9D6-A9B1A090FD21}"/>
          </ac:picMkLst>
        </pc:picChg>
      </pc:sldChg>
      <pc:sldChg chg="del">
        <pc:chgData name="marcia scheideman" userId="6f481a02e59eaa42" providerId="LiveId" clId="{C6AD7616-4595-499F-8E7D-EF2A574A8AE2}" dt="2021-02-14T20:28:57.254" v="541" actId="47"/>
        <pc:sldMkLst>
          <pc:docMk/>
          <pc:sldMk cId="2163110657" sldId="343"/>
        </pc:sldMkLst>
      </pc:sldChg>
      <pc:sldChg chg="addSp delSp modSp mod">
        <pc:chgData name="marcia scheideman" userId="6f481a02e59eaa42" providerId="LiveId" clId="{C6AD7616-4595-499F-8E7D-EF2A574A8AE2}" dt="2021-03-01T02:16:49.811" v="904" actId="1076"/>
        <pc:sldMkLst>
          <pc:docMk/>
          <pc:sldMk cId="3807157054" sldId="344"/>
        </pc:sldMkLst>
        <pc:spChg chg="add mod">
          <ac:chgData name="marcia scheideman" userId="6f481a02e59eaa42" providerId="LiveId" clId="{C6AD7616-4595-499F-8E7D-EF2A574A8AE2}" dt="2021-03-01T02:13:47.734" v="818" actId="20577"/>
          <ac:spMkLst>
            <pc:docMk/>
            <pc:sldMk cId="3807157054" sldId="344"/>
            <ac:spMk id="16" creationId="{55B1BEEA-19DF-4591-A2D3-99EBC490F491}"/>
          </ac:spMkLst>
        </pc:spChg>
        <pc:spChg chg="add mod">
          <ac:chgData name="marcia scheideman" userId="6f481a02e59eaa42" providerId="LiveId" clId="{C6AD7616-4595-499F-8E7D-EF2A574A8AE2}" dt="2021-03-01T02:14:08.887" v="820" actId="1076"/>
          <ac:spMkLst>
            <pc:docMk/>
            <pc:sldMk cId="3807157054" sldId="344"/>
            <ac:spMk id="18" creationId="{29BBF8FB-3C36-4839-AEB9-F9C9D2F2A512}"/>
          </ac:spMkLst>
        </pc:spChg>
        <pc:spChg chg="add mod">
          <ac:chgData name="marcia scheideman" userId="6f481a02e59eaa42" providerId="LiveId" clId="{C6AD7616-4595-499F-8E7D-EF2A574A8AE2}" dt="2021-03-01T02:15:06.348" v="854" actId="1076"/>
          <ac:spMkLst>
            <pc:docMk/>
            <pc:sldMk cId="3807157054" sldId="344"/>
            <ac:spMk id="19" creationId="{A680BC4C-E540-47CA-A416-7437298FF66A}"/>
          </ac:spMkLst>
        </pc:spChg>
        <pc:spChg chg="add mod">
          <ac:chgData name="marcia scheideman" userId="6f481a02e59eaa42" providerId="LiveId" clId="{C6AD7616-4595-499F-8E7D-EF2A574A8AE2}" dt="2021-03-01T02:16:49.811" v="904" actId="1076"/>
          <ac:spMkLst>
            <pc:docMk/>
            <pc:sldMk cId="3807157054" sldId="344"/>
            <ac:spMk id="20" creationId="{EECEB867-94DE-43B0-A717-D2F84C02D234}"/>
          </ac:spMkLst>
        </pc:spChg>
        <pc:spChg chg="mod">
          <ac:chgData name="marcia scheideman" userId="6f481a02e59eaa42" providerId="LiveId" clId="{C6AD7616-4595-499F-8E7D-EF2A574A8AE2}" dt="2021-03-01T02:10:37.309" v="697" actId="255"/>
          <ac:spMkLst>
            <pc:docMk/>
            <pc:sldMk cId="3807157054" sldId="344"/>
            <ac:spMk id="24" creationId="{4B60D816-BC74-42CC-B04C-AA7C917F9BCB}"/>
          </ac:spMkLst>
        </pc:spChg>
        <pc:picChg chg="mod">
          <ac:chgData name="marcia scheideman" userId="6f481a02e59eaa42" providerId="LiveId" clId="{C6AD7616-4595-499F-8E7D-EF2A574A8AE2}" dt="2021-03-01T02:15:35.061" v="857" actId="1076"/>
          <ac:picMkLst>
            <pc:docMk/>
            <pc:sldMk cId="3807157054" sldId="344"/>
            <ac:picMk id="4" creationId="{8DF719DE-550D-41B8-ACFE-0FDD15BF3D28}"/>
          </ac:picMkLst>
        </pc:picChg>
        <pc:picChg chg="mod">
          <ac:chgData name="marcia scheideman" userId="6f481a02e59eaa42" providerId="LiveId" clId="{C6AD7616-4595-499F-8E7D-EF2A574A8AE2}" dt="2021-03-01T02:09:00.781" v="650" actId="1076"/>
          <ac:picMkLst>
            <pc:docMk/>
            <pc:sldMk cId="3807157054" sldId="344"/>
            <ac:picMk id="13" creationId="{01BF022B-1CFD-476E-9CEA-87405B27AF64}"/>
          </ac:picMkLst>
        </pc:picChg>
        <pc:picChg chg="mod">
          <ac:chgData name="marcia scheideman" userId="6f481a02e59eaa42" providerId="LiveId" clId="{C6AD7616-4595-499F-8E7D-EF2A574A8AE2}" dt="2021-03-01T02:08:50.301" v="648" actId="1076"/>
          <ac:picMkLst>
            <pc:docMk/>
            <pc:sldMk cId="3807157054" sldId="344"/>
            <ac:picMk id="15" creationId="{34149552-19BA-4E97-A3EA-8BF9ADBCB254}"/>
          </ac:picMkLst>
        </pc:picChg>
        <pc:picChg chg="mod">
          <ac:chgData name="marcia scheideman" userId="6f481a02e59eaa42" providerId="LiveId" clId="{C6AD7616-4595-499F-8E7D-EF2A574A8AE2}" dt="2021-03-01T02:09:11.155" v="651" actId="1076"/>
          <ac:picMkLst>
            <pc:docMk/>
            <pc:sldMk cId="3807157054" sldId="344"/>
            <ac:picMk id="17" creationId="{5B60D479-73C7-4ED6-8962-C6D8BD7F3CF2}"/>
          </ac:picMkLst>
        </pc:picChg>
        <pc:picChg chg="del">
          <ac:chgData name="marcia scheideman" userId="6f481a02e59eaa42" providerId="LiveId" clId="{C6AD7616-4595-499F-8E7D-EF2A574A8AE2}" dt="2021-03-01T01:08:11.958" v="645" actId="478"/>
          <ac:picMkLst>
            <pc:docMk/>
            <pc:sldMk cId="3807157054" sldId="344"/>
            <ac:picMk id="23" creationId="{EFF9DC7D-9EFE-4A68-BAAA-990A4731DD9E}"/>
          </ac:picMkLst>
        </pc:picChg>
      </pc:sldChg>
      <pc:sldChg chg="addSp delSp modSp mod ord modNotes">
        <pc:chgData name="marcia scheideman" userId="6f481a02e59eaa42" providerId="LiveId" clId="{C6AD7616-4595-499F-8E7D-EF2A574A8AE2}" dt="2021-03-14T20:28:12.185" v="5343" actId="20577"/>
        <pc:sldMkLst>
          <pc:docMk/>
          <pc:sldMk cId="2477752986" sldId="345"/>
        </pc:sldMkLst>
        <pc:spChg chg="mod">
          <ac:chgData name="marcia scheideman" userId="6f481a02e59eaa42" providerId="LiveId" clId="{C6AD7616-4595-499F-8E7D-EF2A574A8AE2}" dt="2021-02-14T14:28:25.533" v="339" actId="14100"/>
          <ac:spMkLst>
            <pc:docMk/>
            <pc:sldMk cId="2477752986" sldId="345"/>
            <ac:spMk id="7" creationId="{3B5BAB6B-F1C9-4D58-8B3B-F75835BA17D6}"/>
          </ac:spMkLst>
        </pc:spChg>
        <pc:spChg chg="mod">
          <ac:chgData name="marcia scheideman" userId="6f481a02e59eaa42" providerId="LiveId" clId="{C6AD7616-4595-499F-8E7D-EF2A574A8AE2}" dt="2021-02-14T14:28:25.533" v="339" actId="14100"/>
          <ac:spMkLst>
            <pc:docMk/>
            <pc:sldMk cId="2477752986" sldId="345"/>
            <ac:spMk id="10" creationId="{37158F4C-ECC6-4AF8-A5C2-56C49B503C2A}"/>
          </ac:spMkLst>
        </pc:spChg>
        <pc:spChg chg="mod">
          <ac:chgData name="marcia scheideman" userId="6f481a02e59eaa42" providerId="LiveId" clId="{C6AD7616-4595-499F-8E7D-EF2A574A8AE2}" dt="2021-02-14T14:28:25.533" v="339" actId="14100"/>
          <ac:spMkLst>
            <pc:docMk/>
            <pc:sldMk cId="2477752986" sldId="345"/>
            <ac:spMk id="11" creationId="{82F1BC65-3584-4DF2-9004-D3A365CF6FBC}"/>
          </ac:spMkLst>
        </pc:spChg>
        <pc:spChg chg="add del mod">
          <ac:chgData name="marcia scheideman" userId="6f481a02e59eaa42" providerId="LiveId" clId="{C6AD7616-4595-499F-8E7D-EF2A574A8AE2}" dt="2021-02-14T14:25:33.492" v="308" actId="478"/>
          <ac:spMkLst>
            <pc:docMk/>
            <pc:sldMk cId="2477752986" sldId="345"/>
            <ac:spMk id="14" creationId="{E210D1B6-4A3E-4CBB-90B1-114F7C77BE73}"/>
          </ac:spMkLst>
        </pc:spChg>
        <pc:spChg chg="add mod">
          <ac:chgData name="marcia scheideman" userId="6f481a02e59eaa42" providerId="LiveId" clId="{C6AD7616-4595-499F-8E7D-EF2A574A8AE2}" dt="2021-02-14T14:12:54.774" v="164"/>
          <ac:spMkLst>
            <pc:docMk/>
            <pc:sldMk cId="2477752986" sldId="345"/>
            <ac:spMk id="16" creationId="{79C1B86C-182E-4730-BFF2-A797BCE240D8}"/>
          </ac:spMkLst>
        </pc:spChg>
        <pc:spChg chg="add mod">
          <ac:chgData name="marcia scheideman" userId="6f481a02e59eaa42" providerId="LiveId" clId="{C6AD7616-4595-499F-8E7D-EF2A574A8AE2}" dt="2021-02-14T14:15:05.709" v="196" actId="20577"/>
          <ac:spMkLst>
            <pc:docMk/>
            <pc:sldMk cId="2477752986" sldId="345"/>
            <ac:spMk id="17" creationId="{8882C794-5AEF-4B21-BE68-1466644ACD8E}"/>
          </ac:spMkLst>
        </pc:spChg>
        <pc:spChg chg="del">
          <ac:chgData name="marcia scheideman" userId="6f481a02e59eaa42" providerId="LiveId" clId="{C6AD7616-4595-499F-8E7D-EF2A574A8AE2}" dt="2021-02-14T14:06:38.924" v="105" actId="478"/>
          <ac:spMkLst>
            <pc:docMk/>
            <pc:sldMk cId="2477752986" sldId="345"/>
            <ac:spMk id="18" creationId="{13841501-7DCC-4ACD-B271-8D3C1A1EB963}"/>
          </ac:spMkLst>
        </pc:spChg>
        <pc:spChg chg="add del mod">
          <ac:chgData name="marcia scheideman" userId="6f481a02e59eaa42" providerId="LiveId" clId="{C6AD7616-4595-499F-8E7D-EF2A574A8AE2}" dt="2021-02-14T14:25:38.102" v="310" actId="478"/>
          <ac:spMkLst>
            <pc:docMk/>
            <pc:sldMk cId="2477752986" sldId="345"/>
            <ac:spMk id="19" creationId="{CC1A486F-7ED3-444A-A219-B8EEA0D8A9F5}"/>
          </ac:spMkLst>
        </pc:spChg>
        <pc:spChg chg="del mod">
          <ac:chgData name="marcia scheideman" userId="6f481a02e59eaa42" providerId="LiveId" clId="{C6AD7616-4595-499F-8E7D-EF2A574A8AE2}" dt="2021-02-14T14:25:15.902" v="305" actId="478"/>
          <ac:spMkLst>
            <pc:docMk/>
            <pc:sldMk cId="2477752986" sldId="345"/>
            <ac:spMk id="21" creationId="{31256581-4F2D-4027-AA3A-C969B369BC49}"/>
          </ac:spMkLst>
        </pc:spChg>
        <pc:spChg chg="add mod topLvl">
          <ac:chgData name="marcia scheideman" userId="6f481a02e59eaa42" providerId="LiveId" clId="{C6AD7616-4595-499F-8E7D-EF2A574A8AE2}" dt="2021-02-14T14:18:40.859" v="248" actId="164"/>
          <ac:spMkLst>
            <pc:docMk/>
            <pc:sldMk cId="2477752986" sldId="345"/>
            <ac:spMk id="22" creationId="{77EC757A-6E74-47DA-8614-970247E2C3A5}"/>
          </ac:spMkLst>
        </pc:spChg>
        <pc:spChg chg="add mod topLvl">
          <ac:chgData name="marcia scheideman" userId="6f481a02e59eaa42" providerId="LiveId" clId="{C6AD7616-4595-499F-8E7D-EF2A574A8AE2}" dt="2021-02-14T14:18:40.859" v="248" actId="164"/>
          <ac:spMkLst>
            <pc:docMk/>
            <pc:sldMk cId="2477752986" sldId="345"/>
            <ac:spMk id="23" creationId="{FD9A5DB6-1166-4448-B347-EC4958B9912B}"/>
          </ac:spMkLst>
        </pc:spChg>
        <pc:spChg chg="add mod">
          <ac:chgData name="marcia scheideman" userId="6f481a02e59eaa42" providerId="LiveId" clId="{C6AD7616-4595-499F-8E7D-EF2A574A8AE2}" dt="2021-02-14T14:28:43.572" v="341" actId="14100"/>
          <ac:spMkLst>
            <pc:docMk/>
            <pc:sldMk cId="2477752986" sldId="345"/>
            <ac:spMk id="24" creationId="{A750D482-6F4F-4555-BB0A-545FFF77F313}"/>
          </ac:spMkLst>
        </pc:spChg>
        <pc:spChg chg="del">
          <ac:chgData name="marcia scheideman" userId="6f481a02e59eaa42" providerId="LiveId" clId="{C6AD7616-4595-499F-8E7D-EF2A574A8AE2}" dt="2021-02-14T14:25:21.822" v="306" actId="478"/>
          <ac:spMkLst>
            <pc:docMk/>
            <pc:sldMk cId="2477752986" sldId="345"/>
            <ac:spMk id="26" creationId="{00000000-0000-0000-0000-000000000000}"/>
          </ac:spMkLst>
        </pc:spChg>
        <pc:spChg chg="del">
          <ac:chgData name="marcia scheideman" userId="6f481a02e59eaa42" providerId="LiveId" clId="{C6AD7616-4595-499F-8E7D-EF2A574A8AE2}" dt="2021-02-14T14:06:36.584" v="104" actId="478"/>
          <ac:spMkLst>
            <pc:docMk/>
            <pc:sldMk cId="2477752986" sldId="345"/>
            <ac:spMk id="27" creationId="{5C41830A-B8BE-4BA4-B9FA-03CE72B619FD}"/>
          </ac:spMkLst>
        </pc:spChg>
        <pc:spChg chg="add mod">
          <ac:chgData name="marcia scheideman" userId="6f481a02e59eaa42" providerId="LiveId" clId="{C6AD7616-4595-499F-8E7D-EF2A574A8AE2}" dt="2021-02-14T14:29:24.370" v="345" actId="1076"/>
          <ac:spMkLst>
            <pc:docMk/>
            <pc:sldMk cId="2477752986" sldId="345"/>
            <ac:spMk id="30" creationId="{54C466DE-7F36-48C3-85FA-2A88FA9658ED}"/>
          </ac:spMkLst>
        </pc:spChg>
        <pc:grpChg chg="add del mod">
          <ac:chgData name="marcia scheideman" userId="6f481a02e59eaa42" providerId="LiveId" clId="{C6AD7616-4595-499F-8E7D-EF2A574A8AE2}" dt="2021-02-14T14:25:40.492" v="311" actId="478"/>
          <ac:grpSpMkLst>
            <pc:docMk/>
            <pc:sldMk cId="2477752986" sldId="345"/>
            <ac:grpSpMk id="3" creationId="{365BA24A-DE33-4A30-9029-3486286E62F4}"/>
          </ac:grpSpMkLst>
        </pc:grpChg>
        <pc:grpChg chg="mod">
          <ac:chgData name="marcia scheideman" userId="6f481a02e59eaa42" providerId="LiveId" clId="{C6AD7616-4595-499F-8E7D-EF2A574A8AE2}" dt="2021-02-14T14:28:25.533" v="339" actId="14100"/>
          <ac:grpSpMkLst>
            <pc:docMk/>
            <pc:sldMk cId="2477752986" sldId="345"/>
            <ac:grpSpMk id="5" creationId="{E9551274-1E58-4368-B41B-90334A5A5619}"/>
          </ac:grpSpMkLst>
        </pc:grpChg>
        <pc:grpChg chg="mod">
          <ac:chgData name="marcia scheideman" userId="6f481a02e59eaa42" providerId="LiveId" clId="{C6AD7616-4595-499F-8E7D-EF2A574A8AE2}" dt="2021-02-14T14:28:25.533" v="339" actId="14100"/>
          <ac:grpSpMkLst>
            <pc:docMk/>
            <pc:sldMk cId="2477752986" sldId="345"/>
            <ac:grpSpMk id="6" creationId="{67891F40-40EF-401D-9C11-AB70E6ADCC4B}"/>
          </ac:grpSpMkLst>
        </pc:grpChg>
        <pc:grpChg chg="add del mod">
          <ac:chgData name="marcia scheideman" userId="6f481a02e59eaa42" providerId="LiveId" clId="{C6AD7616-4595-499F-8E7D-EF2A574A8AE2}" dt="2021-02-14T14:25:35.662" v="309" actId="478"/>
          <ac:grpSpMkLst>
            <pc:docMk/>
            <pc:sldMk cId="2477752986" sldId="345"/>
            <ac:grpSpMk id="15" creationId="{3FCAE86D-641D-4574-BD8C-2D5EB1E67BF8}"/>
          </ac:grpSpMkLst>
        </pc:grpChg>
        <pc:grpChg chg="add del mod">
          <ac:chgData name="marcia scheideman" userId="6f481a02e59eaa42" providerId="LiveId" clId="{C6AD7616-4595-499F-8E7D-EF2A574A8AE2}" dt="2021-02-14T14:18:36.729" v="247" actId="165"/>
          <ac:grpSpMkLst>
            <pc:docMk/>
            <pc:sldMk cId="2477752986" sldId="345"/>
            <ac:grpSpMk id="20" creationId="{4609E25B-EC8D-468D-A56B-DE4069D311F9}"/>
          </ac:grpSpMkLst>
        </pc:grpChg>
        <pc:grpChg chg="add mod">
          <ac:chgData name="marcia scheideman" userId="6f481a02e59eaa42" providerId="LiveId" clId="{C6AD7616-4595-499F-8E7D-EF2A574A8AE2}" dt="2021-02-14T14:28:35.919" v="340" actId="1076"/>
          <ac:grpSpMkLst>
            <pc:docMk/>
            <pc:sldMk cId="2477752986" sldId="345"/>
            <ac:grpSpMk id="25" creationId="{4643DAF3-5A79-495B-97CE-66E2453F9388}"/>
          </ac:grpSpMkLst>
        </pc:grpChg>
        <pc:graphicFrameChg chg="add del mod modGraphic">
          <ac:chgData name="marcia scheideman" userId="6f481a02e59eaa42" providerId="LiveId" clId="{C6AD7616-4595-499F-8E7D-EF2A574A8AE2}" dt="2021-02-14T14:25:28.563" v="307" actId="478"/>
          <ac:graphicFrameMkLst>
            <pc:docMk/>
            <pc:sldMk cId="2477752986" sldId="345"/>
            <ac:graphicFrameMk id="2" creationId="{A368B9CF-C800-4286-9792-C5BC9A4A6F79}"/>
          </ac:graphicFrameMkLst>
        </pc:graphicFrameChg>
        <pc:picChg chg="mod">
          <ac:chgData name="marcia scheideman" userId="6f481a02e59eaa42" providerId="LiveId" clId="{C6AD7616-4595-499F-8E7D-EF2A574A8AE2}" dt="2021-02-14T14:28:25.533" v="339" actId="14100"/>
          <ac:picMkLst>
            <pc:docMk/>
            <pc:sldMk cId="2477752986" sldId="345"/>
            <ac:picMk id="9" creationId="{FE910620-FD8F-4FAD-BB1C-A167754CF7A0}"/>
          </ac:picMkLst>
        </pc:picChg>
        <pc:picChg chg="mod">
          <ac:chgData name="marcia scheideman" userId="6f481a02e59eaa42" providerId="LiveId" clId="{C6AD7616-4595-499F-8E7D-EF2A574A8AE2}" dt="2021-02-14T14:28:25.533" v="339" actId="14100"/>
          <ac:picMkLst>
            <pc:docMk/>
            <pc:sldMk cId="2477752986" sldId="345"/>
            <ac:picMk id="12" creationId="{84AFD6F8-310F-4353-B725-2B07FD658289}"/>
          </ac:picMkLst>
        </pc:picChg>
        <pc:picChg chg="mod">
          <ac:chgData name="marcia scheideman" userId="6f481a02e59eaa42" providerId="LiveId" clId="{C6AD7616-4595-499F-8E7D-EF2A574A8AE2}" dt="2021-02-14T14:27:47.740" v="333"/>
          <ac:picMkLst>
            <pc:docMk/>
            <pc:sldMk cId="2477752986" sldId="345"/>
            <ac:picMk id="28" creationId="{934BF347-B211-4CF0-B69C-D9A5F3C85817}"/>
          </ac:picMkLst>
        </pc:picChg>
        <pc:picChg chg="mod">
          <ac:chgData name="marcia scheideman" userId="6f481a02e59eaa42" providerId="LiveId" clId="{C6AD7616-4595-499F-8E7D-EF2A574A8AE2}" dt="2021-02-14T14:27:47.740" v="333"/>
          <ac:picMkLst>
            <pc:docMk/>
            <pc:sldMk cId="2477752986" sldId="345"/>
            <ac:picMk id="29" creationId="{287457C0-ACCC-479D-A220-E8CEB24873CD}"/>
          </ac:picMkLst>
        </pc:picChg>
      </pc:sldChg>
      <pc:sldChg chg="addSp delSp modSp add mod ord modNotes">
        <pc:chgData name="marcia scheideman" userId="6f481a02e59eaa42" providerId="LiveId" clId="{C6AD7616-4595-499F-8E7D-EF2A574A8AE2}" dt="2021-03-14T20:26:24.285" v="5217" actId="255"/>
        <pc:sldMkLst>
          <pc:docMk/>
          <pc:sldMk cId="3726551007" sldId="346"/>
        </pc:sldMkLst>
        <pc:spChg chg="del mod">
          <ac:chgData name="marcia scheideman" userId="6f481a02e59eaa42" providerId="LiveId" clId="{C6AD7616-4595-499F-8E7D-EF2A574A8AE2}" dt="2021-02-14T14:03:12.015" v="68" actId="478"/>
          <ac:spMkLst>
            <pc:docMk/>
            <pc:sldMk cId="3726551007" sldId="346"/>
            <ac:spMk id="3" creationId="{E5BB4358-80AB-481D-A72B-99D8F2B1E5DB}"/>
          </ac:spMkLst>
        </pc:spChg>
        <pc:spChg chg="mod">
          <ac:chgData name="marcia scheideman" userId="6f481a02e59eaa42" providerId="LiveId" clId="{C6AD7616-4595-499F-8E7D-EF2A574A8AE2}" dt="2021-02-14T13:59:57.812" v="34" actId="20577"/>
          <ac:spMkLst>
            <pc:docMk/>
            <pc:sldMk cId="3726551007" sldId="346"/>
            <ac:spMk id="6" creationId="{D30B441A-FC96-496F-9A4A-7C6AECE50239}"/>
          </ac:spMkLst>
        </pc:spChg>
        <pc:spChg chg="add mod">
          <ac:chgData name="marcia scheideman" userId="6f481a02e59eaa42" providerId="LiveId" clId="{C6AD7616-4595-499F-8E7D-EF2A574A8AE2}" dt="2021-02-14T14:05:13.146" v="100" actId="1076"/>
          <ac:spMkLst>
            <pc:docMk/>
            <pc:sldMk cId="3726551007" sldId="346"/>
            <ac:spMk id="15" creationId="{D9C54AFE-7E90-4E62-8682-EC35A33D6701}"/>
          </ac:spMkLst>
        </pc:spChg>
        <pc:spChg chg="add del mod">
          <ac:chgData name="marcia scheideman" userId="6f481a02e59eaa42" providerId="LiveId" clId="{C6AD7616-4595-499F-8E7D-EF2A574A8AE2}" dt="2021-02-14T14:03:15.765" v="69" actId="478"/>
          <ac:spMkLst>
            <pc:docMk/>
            <pc:sldMk cId="3726551007" sldId="346"/>
            <ac:spMk id="16" creationId="{B4593FE8-2DFC-437B-B5B8-000A61DDC08A}"/>
          </ac:spMkLst>
        </pc:spChg>
        <pc:spChg chg="add mod">
          <ac:chgData name="marcia scheideman" userId="6f481a02e59eaa42" providerId="LiveId" clId="{C6AD7616-4595-499F-8E7D-EF2A574A8AE2}" dt="2021-02-14T14:05:08.986" v="99" actId="1076"/>
          <ac:spMkLst>
            <pc:docMk/>
            <pc:sldMk cId="3726551007" sldId="346"/>
            <ac:spMk id="17" creationId="{DE59B28A-2688-40FC-940D-7CE5B269D6BD}"/>
          </ac:spMkLst>
        </pc:spChg>
        <pc:picChg chg="del">
          <ac:chgData name="marcia scheideman" userId="6f481a02e59eaa42" providerId="LiveId" clId="{C6AD7616-4595-499F-8E7D-EF2A574A8AE2}" dt="2021-02-14T13:58:21.929" v="1" actId="478"/>
          <ac:picMkLst>
            <pc:docMk/>
            <pc:sldMk cId="3726551007" sldId="346"/>
            <ac:picMk id="12" creationId="{D693AE56-DA92-4F73-B622-D56F1C4D5ED6}"/>
          </ac:picMkLst>
        </pc:picChg>
        <pc:picChg chg="add mod">
          <ac:chgData name="marcia scheideman" userId="6f481a02e59eaa42" providerId="LiveId" clId="{C6AD7616-4595-499F-8E7D-EF2A574A8AE2}" dt="2021-02-14T14:04:59.968" v="98" actId="14100"/>
          <ac:picMkLst>
            <pc:docMk/>
            <pc:sldMk cId="3726551007" sldId="346"/>
            <ac:picMk id="13" creationId="{51546F4B-5044-4D99-B59D-166BC229B357}"/>
          </ac:picMkLst>
        </pc:picChg>
        <pc:picChg chg="add mod">
          <ac:chgData name="marcia scheideman" userId="6f481a02e59eaa42" providerId="LiveId" clId="{C6AD7616-4595-499F-8E7D-EF2A574A8AE2}" dt="2021-02-14T14:04:55.624" v="97" actId="14100"/>
          <ac:picMkLst>
            <pc:docMk/>
            <pc:sldMk cId="3726551007" sldId="346"/>
            <ac:picMk id="14" creationId="{3D58A763-7B29-4541-BDF0-2B98E2610FCB}"/>
          </ac:picMkLst>
        </pc:picChg>
      </pc:sldChg>
      <pc:sldChg chg="addSp delSp modSp add mod modNotes">
        <pc:chgData name="marcia scheideman" userId="6f481a02e59eaa42" providerId="LiveId" clId="{C6AD7616-4595-499F-8E7D-EF2A574A8AE2}" dt="2021-03-14T20:25:06.700" v="5136" actId="5793"/>
        <pc:sldMkLst>
          <pc:docMk/>
          <pc:sldMk cId="863904801" sldId="347"/>
        </pc:sldMkLst>
        <pc:spChg chg="del">
          <ac:chgData name="marcia scheideman" userId="6f481a02e59eaa42" providerId="LiveId" clId="{C6AD7616-4595-499F-8E7D-EF2A574A8AE2}" dt="2021-02-14T14:19:39.521" v="254" actId="478"/>
          <ac:spMkLst>
            <pc:docMk/>
            <pc:sldMk cId="863904801" sldId="347"/>
            <ac:spMk id="14" creationId="{E210D1B6-4A3E-4CBB-90B1-114F7C77BE73}"/>
          </ac:spMkLst>
        </pc:spChg>
        <pc:spChg chg="del">
          <ac:chgData name="marcia scheideman" userId="6f481a02e59eaa42" providerId="LiveId" clId="{C6AD7616-4595-499F-8E7D-EF2A574A8AE2}" dt="2021-02-14T14:19:52.302" v="258" actId="478"/>
          <ac:spMkLst>
            <pc:docMk/>
            <pc:sldMk cId="863904801" sldId="347"/>
            <ac:spMk id="19" creationId="{CC1A486F-7ED3-444A-A219-B8EEA0D8A9F5}"/>
          </ac:spMkLst>
        </pc:spChg>
        <pc:spChg chg="mod">
          <ac:chgData name="marcia scheideman" userId="6f481a02e59eaa42" providerId="LiveId" clId="{C6AD7616-4595-499F-8E7D-EF2A574A8AE2}" dt="2021-02-14T14:19:44.321" v="256" actId="6549"/>
          <ac:spMkLst>
            <pc:docMk/>
            <pc:sldMk cId="863904801" sldId="347"/>
            <ac:spMk id="23" creationId="{FD9A5DB6-1166-4448-B347-EC4958B9912B}"/>
          </ac:spMkLst>
        </pc:spChg>
        <pc:grpChg chg="del">
          <ac:chgData name="marcia scheideman" userId="6f481a02e59eaa42" providerId="LiveId" clId="{C6AD7616-4595-499F-8E7D-EF2A574A8AE2}" dt="2021-02-14T14:19:49.679" v="257" actId="21"/>
          <ac:grpSpMkLst>
            <pc:docMk/>
            <pc:sldMk cId="863904801" sldId="347"/>
            <ac:grpSpMk id="3" creationId="{365BA24A-DE33-4A30-9029-3486286E62F4}"/>
          </ac:grpSpMkLst>
        </pc:grpChg>
        <pc:grpChg chg="del">
          <ac:chgData name="marcia scheideman" userId="6f481a02e59eaa42" providerId="LiveId" clId="{C6AD7616-4595-499F-8E7D-EF2A574A8AE2}" dt="2021-02-14T14:19:41.670" v="255" actId="478"/>
          <ac:grpSpMkLst>
            <pc:docMk/>
            <pc:sldMk cId="863904801" sldId="347"/>
            <ac:grpSpMk id="15" creationId="{3FCAE86D-641D-4574-BD8C-2D5EB1E67BF8}"/>
          </ac:grpSpMkLst>
        </pc:grpChg>
        <pc:graphicFrameChg chg="del">
          <ac:chgData name="marcia scheideman" userId="6f481a02e59eaa42" providerId="LiveId" clId="{C6AD7616-4595-499F-8E7D-EF2A574A8AE2}" dt="2021-02-14T14:19:37.106" v="253" actId="478"/>
          <ac:graphicFrameMkLst>
            <pc:docMk/>
            <pc:sldMk cId="863904801" sldId="347"/>
            <ac:graphicFrameMk id="2" creationId="{A368B9CF-C800-4286-9792-C5BC9A4A6F79}"/>
          </ac:graphicFrameMkLst>
        </pc:graphicFrameChg>
        <pc:graphicFrameChg chg="add mod modGraphic">
          <ac:chgData name="marcia scheideman" userId="6f481a02e59eaa42" providerId="LiveId" clId="{C6AD7616-4595-499F-8E7D-EF2A574A8AE2}" dt="2021-02-14T14:24:16.038" v="304"/>
          <ac:graphicFrameMkLst>
            <pc:docMk/>
            <pc:sldMk cId="863904801" sldId="347"/>
            <ac:graphicFrameMk id="4" creationId="{81DD9A2A-8B14-42CA-9A90-12DA85DE435F}"/>
          </ac:graphicFrameMkLst>
        </pc:graphicFrameChg>
      </pc:sldChg>
      <pc:sldChg chg="addSp delSp modSp add mod ord modNotes">
        <pc:chgData name="marcia scheideman" userId="6f481a02e59eaa42" providerId="LiveId" clId="{C6AD7616-4595-499F-8E7D-EF2A574A8AE2}" dt="2021-02-17T19:17:16.340" v="582" actId="732"/>
        <pc:sldMkLst>
          <pc:docMk/>
          <pc:sldMk cId="66746987" sldId="348"/>
        </pc:sldMkLst>
        <pc:spChg chg="add del mod">
          <ac:chgData name="marcia scheideman" userId="6f481a02e59eaa42" providerId="LiveId" clId="{C6AD7616-4595-499F-8E7D-EF2A574A8AE2}" dt="2021-02-17T19:11:26.576" v="566" actId="478"/>
          <ac:spMkLst>
            <pc:docMk/>
            <pc:sldMk cId="66746987" sldId="348"/>
            <ac:spMk id="2" creationId="{A9C2E3DA-A805-4934-AF19-006BA5B44FAB}"/>
          </ac:spMkLst>
        </pc:spChg>
        <pc:spChg chg="del">
          <ac:chgData name="marcia scheideman" userId="6f481a02e59eaa42" providerId="LiveId" clId="{C6AD7616-4595-499F-8E7D-EF2A574A8AE2}" dt="2021-02-14T14:37:30.335" v="425" actId="478"/>
          <ac:spMkLst>
            <pc:docMk/>
            <pc:sldMk cId="66746987" sldId="348"/>
            <ac:spMk id="4" creationId="{96117147-C119-4C72-A84B-496A75BD7F6E}"/>
          </ac:spMkLst>
        </pc:spChg>
        <pc:spChg chg="mod">
          <ac:chgData name="marcia scheideman" userId="6f481a02e59eaa42" providerId="LiveId" clId="{C6AD7616-4595-499F-8E7D-EF2A574A8AE2}" dt="2021-02-14T14:32:24.664" v="374" actId="20577"/>
          <ac:spMkLst>
            <pc:docMk/>
            <pc:sldMk cId="66746987" sldId="348"/>
            <ac:spMk id="7" creationId="{3B5BAB6B-F1C9-4D58-8B3B-F75835BA17D6}"/>
          </ac:spMkLst>
        </pc:spChg>
        <pc:spChg chg="del">
          <ac:chgData name="marcia scheideman" userId="6f481a02e59eaa42" providerId="LiveId" clId="{C6AD7616-4595-499F-8E7D-EF2A574A8AE2}" dt="2021-02-14T14:37:27.243" v="424" actId="478"/>
          <ac:spMkLst>
            <pc:docMk/>
            <pc:sldMk cId="66746987" sldId="348"/>
            <ac:spMk id="8" creationId="{0404A38D-78A3-4A05-AD9E-9E3D7C86681E}"/>
          </ac:spMkLst>
        </pc:spChg>
        <pc:spChg chg="add del">
          <ac:chgData name="marcia scheideman" userId="6f481a02e59eaa42" providerId="LiveId" clId="{C6AD7616-4595-499F-8E7D-EF2A574A8AE2}" dt="2021-02-17T19:13:29.057" v="569" actId="478"/>
          <ac:spMkLst>
            <pc:docMk/>
            <pc:sldMk cId="66746987" sldId="348"/>
            <ac:spMk id="14" creationId="{B4D88B9A-70A7-4825-90C6-620D05C20EA3}"/>
          </ac:spMkLst>
        </pc:spChg>
        <pc:spChg chg="del">
          <ac:chgData name="marcia scheideman" userId="6f481a02e59eaa42" providerId="LiveId" clId="{C6AD7616-4595-499F-8E7D-EF2A574A8AE2}" dt="2021-02-14T14:37:37.274" v="427" actId="478"/>
          <ac:spMkLst>
            <pc:docMk/>
            <pc:sldMk cId="66746987" sldId="348"/>
            <ac:spMk id="16" creationId="{204B1017-70A7-4CFA-9DCB-BB65596D202D}"/>
          </ac:spMkLst>
        </pc:spChg>
        <pc:spChg chg="del mod topLvl">
          <ac:chgData name="marcia scheideman" userId="6f481a02e59eaa42" providerId="LiveId" clId="{C6AD7616-4595-499F-8E7D-EF2A574A8AE2}" dt="2021-02-17T19:11:30.566" v="567" actId="478"/>
          <ac:spMkLst>
            <pc:docMk/>
            <pc:sldMk cId="66746987" sldId="348"/>
            <ac:spMk id="18" creationId="{E5B2C658-015C-42AD-8906-7E4FB2120E72}"/>
          </ac:spMkLst>
        </pc:spChg>
        <pc:grpChg chg="add del mod">
          <ac:chgData name="marcia scheideman" userId="6f481a02e59eaa42" providerId="LiveId" clId="{C6AD7616-4595-499F-8E7D-EF2A574A8AE2}" dt="2021-02-14T14:38:37.572" v="434" actId="165"/>
          <ac:grpSpMkLst>
            <pc:docMk/>
            <pc:sldMk cId="66746987" sldId="348"/>
            <ac:grpSpMk id="15" creationId="{5C11B9D2-1D3A-4373-BB84-92024F4826CB}"/>
          </ac:grpSpMkLst>
        </pc:grpChg>
        <pc:picChg chg="del">
          <ac:chgData name="marcia scheideman" userId="6f481a02e59eaa42" providerId="LiveId" clId="{C6AD7616-4595-499F-8E7D-EF2A574A8AE2}" dt="2021-02-14T14:37:14.194" v="420" actId="478"/>
          <ac:picMkLst>
            <pc:docMk/>
            <pc:sldMk cId="66746987" sldId="348"/>
            <ac:picMk id="3" creationId="{7479F81F-610F-47C2-A459-7C10B6C7BCDD}"/>
          </ac:picMkLst>
        </pc:picChg>
        <pc:picChg chg="add mod modCrop">
          <ac:chgData name="marcia scheideman" userId="6f481a02e59eaa42" providerId="LiveId" clId="{C6AD7616-4595-499F-8E7D-EF2A574A8AE2}" dt="2021-02-17T19:17:16.340" v="582" actId="732"/>
          <ac:picMkLst>
            <pc:docMk/>
            <pc:sldMk cId="66746987" sldId="348"/>
            <ac:picMk id="8" creationId="{A0BC37CE-9FCB-4262-B407-9136897302AD}"/>
          </ac:picMkLst>
        </pc:picChg>
        <pc:picChg chg="del mod topLvl">
          <ac:chgData name="marcia scheideman" userId="6f481a02e59eaa42" providerId="LiveId" clId="{C6AD7616-4595-499F-8E7D-EF2A574A8AE2}" dt="2021-02-17T19:11:19.543" v="565" actId="478"/>
          <ac:picMkLst>
            <pc:docMk/>
            <pc:sldMk cId="66746987" sldId="348"/>
            <ac:picMk id="17" creationId="{C5362DB8-B80F-4164-9174-AB9F61CD2924}"/>
          </ac:picMkLst>
        </pc:picChg>
        <pc:cxnChg chg="del">
          <ac:chgData name="marcia scheideman" userId="6f481a02e59eaa42" providerId="LiveId" clId="{C6AD7616-4595-499F-8E7D-EF2A574A8AE2}" dt="2021-02-14T14:37:33.564" v="426" actId="478"/>
          <ac:cxnSpMkLst>
            <pc:docMk/>
            <pc:sldMk cId="66746987" sldId="348"/>
            <ac:cxnSpMk id="14" creationId="{ACB85944-FC5F-44AA-9798-8716131483B3}"/>
          </ac:cxnSpMkLst>
        </pc:cxnChg>
      </pc:sldChg>
      <pc:sldChg chg="addSp delSp modSp add mod setBg modNotes">
        <pc:chgData name="marcia scheideman" userId="6f481a02e59eaa42" providerId="LiveId" clId="{C6AD7616-4595-499F-8E7D-EF2A574A8AE2}" dt="2021-03-14T20:36:46.466" v="5975" actId="20577"/>
        <pc:sldMkLst>
          <pc:docMk/>
          <pc:sldMk cId="2795865435" sldId="349"/>
        </pc:sldMkLst>
        <pc:spChg chg="del">
          <ac:chgData name="marcia scheideman" userId="6f481a02e59eaa42" providerId="LiveId" clId="{C6AD7616-4595-499F-8E7D-EF2A574A8AE2}" dt="2021-02-14T14:33:35.013" v="391" actId="478"/>
          <ac:spMkLst>
            <pc:docMk/>
            <pc:sldMk cId="2795865435" sldId="349"/>
            <ac:spMk id="4" creationId="{96117147-C119-4C72-A84B-496A75BD7F6E}"/>
          </ac:spMkLst>
        </pc:spChg>
        <pc:spChg chg="mod">
          <ac:chgData name="marcia scheideman" userId="6f481a02e59eaa42" providerId="LiveId" clId="{C6AD7616-4595-499F-8E7D-EF2A574A8AE2}" dt="2021-02-14T14:34:39.283" v="419" actId="20577"/>
          <ac:spMkLst>
            <pc:docMk/>
            <pc:sldMk cId="2795865435" sldId="349"/>
            <ac:spMk id="7" creationId="{3B5BAB6B-F1C9-4D58-8B3B-F75835BA17D6}"/>
          </ac:spMkLst>
        </pc:spChg>
        <pc:spChg chg="del mod">
          <ac:chgData name="marcia scheideman" userId="6f481a02e59eaa42" providerId="LiveId" clId="{C6AD7616-4595-499F-8E7D-EF2A574A8AE2}" dt="2021-02-14T14:33:42.112" v="393" actId="478"/>
          <ac:spMkLst>
            <pc:docMk/>
            <pc:sldMk cId="2795865435" sldId="349"/>
            <ac:spMk id="8" creationId="{0404A38D-78A3-4A05-AD9E-9E3D7C86681E}"/>
          </ac:spMkLst>
        </pc:spChg>
        <pc:spChg chg="del">
          <ac:chgData name="marcia scheideman" userId="6f481a02e59eaa42" providerId="LiveId" clId="{C6AD7616-4595-499F-8E7D-EF2A574A8AE2}" dt="2021-02-14T14:34:01.523" v="396" actId="478"/>
          <ac:spMkLst>
            <pc:docMk/>
            <pc:sldMk cId="2795865435" sldId="349"/>
            <ac:spMk id="16" creationId="{204B1017-70A7-4CFA-9DCB-BB65596D202D}"/>
          </ac:spMkLst>
        </pc:spChg>
        <pc:picChg chg="del">
          <ac:chgData name="marcia scheideman" userId="6f481a02e59eaa42" providerId="LiveId" clId="{C6AD7616-4595-499F-8E7D-EF2A574A8AE2}" dt="2021-02-14T14:32:59.893" v="388" actId="478"/>
          <ac:picMkLst>
            <pc:docMk/>
            <pc:sldMk cId="2795865435" sldId="349"/>
            <ac:picMk id="3" creationId="{7479F81F-610F-47C2-A459-7C10B6C7BCDD}"/>
          </ac:picMkLst>
        </pc:picChg>
        <pc:picChg chg="add mod modCrop">
          <ac:chgData name="marcia scheideman" userId="6f481a02e59eaa42" providerId="LiveId" clId="{C6AD7616-4595-499F-8E7D-EF2A574A8AE2}" dt="2021-03-09T20:28:43.061" v="1746" actId="1582"/>
          <ac:picMkLst>
            <pc:docMk/>
            <pc:sldMk cId="2795865435" sldId="349"/>
            <ac:picMk id="3" creationId="{8B105182-0536-477A-A289-BE878EE3B1EF}"/>
          </ac:picMkLst>
        </pc:picChg>
        <pc:picChg chg="add del mod ord">
          <ac:chgData name="marcia scheideman" userId="6f481a02e59eaa42" providerId="LiveId" clId="{C6AD7616-4595-499F-8E7D-EF2A574A8AE2}" dt="2021-03-09T20:27:01.287" v="1733" actId="478"/>
          <ac:picMkLst>
            <pc:docMk/>
            <pc:sldMk cId="2795865435" sldId="349"/>
            <ac:picMk id="15" creationId="{ABB97070-7884-43BA-87A5-D1F5E090C2F4}"/>
          </ac:picMkLst>
        </pc:picChg>
        <pc:cxnChg chg="del">
          <ac:chgData name="marcia scheideman" userId="6f481a02e59eaa42" providerId="LiveId" clId="{C6AD7616-4595-499F-8E7D-EF2A574A8AE2}" dt="2021-02-14T14:41:44.264" v="449" actId="478"/>
          <ac:cxnSpMkLst>
            <pc:docMk/>
            <pc:sldMk cId="2795865435" sldId="349"/>
            <ac:cxnSpMk id="14" creationId="{ACB85944-FC5F-44AA-9798-8716131483B3}"/>
          </ac:cxnSpMkLst>
        </pc:cxnChg>
      </pc:sldChg>
      <pc:sldChg chg="addSp delSp modSp add mod">
        <pc:chgData name="marcia scheideman" userId="6f481a02e59eaa42" providerId="LiveId" clId="{C6AD7616-4595-499F-8E7D-EF2A574A8AE2}" dt="2021-02-14T14:54:17.459" v="534" actId="1076"/>
        <pc:sldMkLst>
          <pc:docMk/>
          <pc:sldMk cId="4252962476" sldId="350"/>
        </pc:sldMkLst>
        <pc:spChg chg="del">
          <ac:chgData name="marcia scheideman" userId="6f481a02e59eaa42" providerId="LiveId" clId="{C6AD7616-4595-499F-8E7D-EF2A574A8AE2}" dt="2021-02-14T14:47:30.296" v="494" actId="478"/>
          <ac:spMkLst>
            <pc:docMk/>
            <pc:sldMk cId="4252962476" sldId="350"/>
            <ac:spMk id="4" creationId="{96117147-C119-4C72-A84B-496A75BD7F6E}"/>
          </ac:spMkLst>
        </pc:spChg>
        <pc:spChg chg="mod">
          <ac:chgData name="marcia scheideman" userId="6f481a02e59eaa42" providerId="LiveId" clId="{C6AD7616-4595-499F-8E7D-EF2A574A8AE2}" dt="2021-02-14T14:46:57.375" v="492" actId="20577"/>
          <ac:spMkLst>
            <pc:docMk/>
            <pc:sldMk cId="4252962476" sldId="350"/>
            <ac:spMk id="7" creationId="{3B5BAB6B-F1C9-4D58-8B3B-F75835BA17D6}"/>
          </ac:spMkLst>
        </pc:spChg>
        <pc:spChg chg="del">
          <ac:chgData name="marcia scheideman" userId="6f481a02e59eaa42" providerId="LiveId" clId="{C6AD7616-4595-499F-8E7D-EF2A574A8AE2}" dt="2021-02-14T14:47:41.465" v="497" actId="478"/>
          <ac:spMkLst>
            <pc:docMk/>
            <pc:sldMk cId="4252962476" sldId="350"/>
            <ac:spMk id="8" creationId="{0404A38D-78A3-4A05-AD9E-9E3D7C86681E}"/>
          </ac:spMkLst>
        </pc:spChg>
        <pc:spChg chg="add mod">
          <ac:chgData name="marcia scheideman" userId="6f481a02e59eaa42" providerId="LiveId" clId="{C6AD7616-4595-499F-8E7D-EF2A574A8AE2}" dt="2021-02-14T14:54:17.459" v="534" actId="1076"/>
          <ac:spMkLst>
            <pc:docMk/>
            <pc:sldMk cId="4252962476" sldId="350"/>
            <ac:spMk id="15" creationId="{00DB2CE6-2719-4E14-A08B-94C2738468EC}"/>
          </ac:spMkLst>
        </pc:spChg>
        <pc:spChg chg="del">
          <ac:chgData name="marcia scheideman" userId="6f481a02e59eaa42" providerId="LiveId" clId="{C6AD7616-4595-499F-8E7D-EF2A574A8AE2}" dt="2021-02-14T14:47:36.095" v="496" actId="478"/>
          <ac:spMkLst>
            <pc:docMk/>
            <pc:sldMk cId="4252962476" sldId="350"/>
            <ac:spMk id="16" creationId="{204B1017-70A7-4CFA-9DCB-BB65596D202D}"/>
          </ac:spMkLst>
        </pc:spChg>
        <pc:picChg chg="del">
          <ac:chgData name="marcia scheideman" userId="6f481a02e59eaa42" providerId="LiveId" clId="{C6AD7616-4595-499F-8E7D-EF2A574A8AE2}" dt="2021-02-14T14:47:26.654" v="493" actId="478"/>
          <ac:picMkLst>
            <pc:docMk/>
            <pc:sldMk cId="4252962476" sldId="350"/>
            <ac:picMk id="3" creationId="{7479F81F-610F-47C2-A459-7C10B6C7BCDD}"/>
          </ac:picMkLst>
        </pc:picChg>
        <pc:picChg chg="add mod modCrop">
          <ac:chgData name="marcia scheideman" userId="6f481a02e59eaa42" providerId="LiveId" clId="{C6AD7616-4595-499F-8E7D-EF2A574A8AE2}" dt="2021-02-14T14:49:15.700" v="506" actId="1076"/>
          <ac:picMkLst>
            <pc:docMk/>
            <pc:sldMk cId="4252962476" sldId="350"/>
            <ac:picMk id="13" creationId="{CB1393B9-EFFB-426F-8DF1-2BAD41909558}"/>
          </ac:picMkLst>
        </pc:picChg>
        <pc:cxnChg chg="del">
          <ac:chgData name="marcia scheideman" userId="6f481a02e59eaa42" providerId="LiveId" clId="{C6AD7616-4595-499F-8E7D-EF2A574A8AE2}" dt="2021-02-14T14:47:32.776" v="495" actId="478"/>
          <ac:cxnSpMkLst>
            <pc:docMk/>
            <pc:sldMk cId="4252962476" sldId="350"/>
            <ac:cxnSpMk id="14" creationId="{ACB85944-FC5F-44AA-9798-8716131483B3}"/>
          </ac:cxnSpMkLst>
        </pc:cxnChg>
      </pc:sldChg>
      <pc:sldChg chg="addSp delSp modSp add mod modNotes modNotesTx">
        <pc:chgData name="marcia scheideman" userId="6f481a02e59eaa42" providerId="LiveId" clId="{C6AD7616-4595-499F-8E7D-EF2A574A8AE2}" dt="2021-03-14T20:31:40.224" v="5487" actId="20577"/>
        <pc:sldMkLst>
          <pc:docMk/>
          <pc:sldMk cId="2996536915" sldId="351"/>
        </pc:sldMkLst>
        <pc:spChg chg="del">
          <ac:chgData name="marcia scheideman" userId="6f481a02e59eaa42" providerId="LiveId" clId="{C6AD7616-4595-499F-8E7D-EF2A574A8AE2}" dt="2021-02-14T14:43:37.985" v="456" actId="478"/>
          <ac:spMkLst>
            <pc:docMk/>
            <pc:sldMk cId="2996536915" sldId="351"/>
            <ac:spMk id="2" creationId="{A9C2E3DA-A805-4934-AF19-006BA5B44FAB}"/>
          </ac:spMkLst>
        </pc:spChg>
        <pc:spChg chg="add mod">
          <ac:chgData name="marcia scheideman" userId="6f481a02e59eaa42" providerId="LiveId" clId="{C6AD7616-4595-499F-8E7D-EF2A574A8AE2}" dt="2021-02-14T22:49:52.763" v="561" actId="14100"/>
          <ac:spMkLst>
            <pc:docMk/>
            <pc:sldMk cId="2996536915" sldId="351"/>
            <ac:spMk id="2" creationId="{EED3CAA1-91B0-49B6-AFB8-F55FD7A674EF}"/>
          </ac:spMkLst>
        </pc:spChg>
        <pc:spChg chg="add mod">
          <ac:chgData name="marcia scheideman" userId="6f481a02e59eaa42" providerId="LiveId" clId="{C6AD7616-4595-499F-8E7D-EF2A574A8AE2}" dt="2021-02-14T22:49:48.270" v="560" actId="14100"/>
          <ac:spMkLst>
            <pc:docMk/>
            <pc:sldMk cId="2996536915" sldId="351"/>
            <ac:spMk id="3" creationId="{F20F3BBD-5D03-4FB8-A7AA-43F90C5D60D5}"/>
          </ac:spMkLst>
        </pc:spChg>
        <pc:spChg chg="add mod">
          <ac:chgData name="marcia scheideman" userId="6f481a02e59eaa42" providerId="LiveId" clId="{C6AD7616-4595-499F-8E7D-EF2A574A8AE2}" dt="2021-02-14T14:45:16.343" v="470" actId="1076"/>
          <ac:spMkLst>
            <pc:docMk/>
            <pc:sldMk cId="2996536915" sldId="351"/>
            <ac:spMk id="14" creationId="{6D35761E-6C72-475D-ABE2-0AAFF8B76599}"/>
          </ac:spMkLst>
        </pc:spChg>
        <pc:spChg chg="add del mod">
          <ac:chgData name="marcia scheideman" userId="6f481a02e59eaa42" providerId="LiveId" clId="{C6AD7616-4595-499F-8E7D-EF2A574A8AE2}" dt="2021-02-14T14:46:02.255" v="476" actId="478"/>
          <ac:spMkLst>
            <pc:docMk/>
            <pc:sldMk cId="2996536915" sldId="351"/>
            <ac:spMk id="15" creationId="{9ECFDE55-DD48-4E61-906D-B3FD9F2B3B97}"/>
          </ac:spMkLst>
        </pc:spChg>
        <pc:spChg chg="add del mod">
          <ac:chgData name="marcia scheideman" userId="6f481a02e59eaa42" providerId="LiveId" clId="{C6AD7616-4595-499F-8E7D-EF2A574A8AE2}" dt="2021-02-14T14:45:55.476" v="474" actId="478"/>
          <ac:spMkLst>
            <pc:docMk/>
            <pc:sldMk cId="2996536915" sldId="351"/>
            <ac:spMk id="16" creationId="{415231F9-648F-4D17-8B29-B333EBA30C3B}"/>
          </ac:spMkLst>
        </pc:spChg>
        <pc:spChg chg="del">
          <ac:chgData name="marcia scheideman" userId="6f481a02e59eaa42" providerId="LiveId" clId="{C6AD7616-4595-499F-8E7D-EF2A574A8AE2}" dt="2021-02-14T14:43:33.805" v="455" actId="478"/>
          <ac:spMkLst>
            <pc:docMk/>
            <pc:sldMk cId="2996536915" sldId="351"/>
            <ac:spMk id="18" creationId="{E5B2C658-015C-42AD-8906-7E4FB2120E72}"/>
          </ac:spMkLst>
        </pc:spChg>
        <pc:picChg chg="add mod">
          <ac:chgData name="marcia scheideman" userId="6f481a02e59eaa42" providerId="LiveId" clId="{C6AD7616-4595-499F-8E7D-EF2A574A8AE2}" dt="2021-02-14T14:44:53.180" v="465" actId="1076"/>
          <ac:picMkLst>
            <pc:docMk/>
            <pc:sldMk cId="2996536915" sldId="351"/>
            <ac:picMk id="13" creationId="{B2864F6D-E02A-45AA-8B30-20BA6C200451}"/>
          </ac:picMkLst>
        </pc:picChg>
        <pc:picChg chg="del">
          <ac:chgData name="marcia scheideman" userId="6f481a02e59eaa42" providerId="LiveId" clId="{C6AD7616-4595-499F-8E7D-EF2A574A8AE2}" dt="2021-02-14T14:42:53.954" v="451" actId="478"/>
          <ac:picMkLst>
            <pc:docMk/>
            <pc:sldMk cId="2996536915" sldId="351"/>
            <ac:picMk id="17" creationId="{C5362DB8-B80F-4164-9174-AB9F61CD2924}"/>
          </ac:picMkLst>
        </pc:picChg>
        <pc:cxnChg chg="add mod">
          <ac:chgData name="marcia scheideman" userId="6f481a02e59eaa42" providerId="LiveId" clId="{C6AD7616-4595-499F-8E7D-EF2A574A8AE2}" dt="2021-02-14T22:50:17.671" v="564" actId="1582"/>
          <ac:cxnSpMkLst>
            <pc:docMk/>
            <pc:sldMk cId="2996536915" sldId="351"/>
            <ac:cxnSpMk id="8" creationId="{04B724BD-6640-43C6-9E99-640B3868D5CD}"/>
          </ac:cxnSpMkLst>
        </pc:cxnChg>
      </pc:sldChg>
      <pc:sldChg chg="addSp delSp modSp new mod setBg modNotes modNotesTx">
        <pc:chgData name="marcia scheideman" userId="6f481a02e59eaa42" providerId="LiveId" clId="{C6AD7616-4595-499F-8E7D-EF2A574A8AE2}" dt="2021-03-14T20:17:13.871" v="4938" actId="20577"/>
        <pc:sldMkLst>
          <pc:docMk/>
          <pc:sldMk cId="794952999" sldId="352"/>
        </pc:sldMkLst>
        <pc:spChg chg="del mod">
          <ac:chgData name="marcia scheideman" userId="6f481a02e59eaa42" providerId="LiveId" clId="{C6AD7616-4595-499F-8E7D-EF2A574A8AE2}" dt="2021-03-01T14:19:19.130" v="1683" actId="478"/>
          <ac:spMkLst>
            <pc:docMk/>
            <pc:sldMk cId="794952999" sldId="352"/>
            <ac:spMk id="2" creationId="{589C2ECB-0204-4479-91D3-79CA8245C4AA}"/>
          </ac:spMkLst>
        </pc:spChg>
        <pc:spChg chg="del">
          <ac:chgData name="marcia scheideman" userId="6f481a02e59eaa42" providerId="LiveId" clId="{C6AD7616-4595-499F-8E7D-EF2A574A8AE2}" dt="2021-03-01T13:46:54.908" v="1404" actId="478"/>
          <ac:spMkLst>
            <pc:docMk/>
            <pc:sldMk cId="794952999" sldId="352"/>
            <ac:spMk id="3" creationId="{51F40AEE-BFA6-4943-BE62-1E58222509DE}"/>
          </ac:spMkLst>
        </pc:spChg>
        <pc:spChg chg="mod">
          <ac:chgData name="marcia scheideman" userId="6f481a02e59eaa42" providerId="LiveId" clId="{C6AD7616-4595-499F-8E7D-EF2A574A8AE2}" dt="2021-03-01T14:19:09.243" v="1681" actId="14100"/>
          <ac:spMkLst>
            <pc:docMk/>
            <pc:sldMk cId="794952999" sldId="352"/>
            <ac:spMk id="12" creationId="{BF02810A-5F37-4986-B154-D2A9CA7E853A}"/>
          </ac:spMkLst>
        </pc:spChg>
        <pc:spChg chg="mod">
          <ac:chgData name="marcia scheideman" userId="6f481a02e59eaa42" providerId="LiveId" clId="{C6AD7616-4595-499F-8E7D-EF2A574A8AE2}" dt="2021-03-01T14:18:26.171" v="1661"/>
          <ac:spMkLst>
            <pc:docMk/>
            <pc:sldMk cId="794952999" sldId="352"/>
            <ac:spMk id="14" creationId="{7A8A46B6-DCDB-4633-966A-CE8F52E4DC2F}"/>
          </ac:spMkLst>
        </pc:spChg>
        <pc:spChg chg="mod">
          <ac:chgData name="marcia scheideman" userId="6f481a02e59eaa42" providerId="LiveId" clId="{C6AD7616-4595-499F-8E7D-EF2A574A8AE2}" dt="2021-03-01T14:18:26.171" v="1661"/>
          <ac:spMkLst>
            <pc:docMk/>
            <pc:sldMk cId="794952999" sldId="352"/>
            <ac:spMk id="15" creationId="{11C2054C-168B-4307-92DF-91623571B56A}"/>
          </ac:spMkLst>
        </pc:spChg>
        <pc:spChg chg="add del mod">
          <ac:chgData name="marcia scheideman" userId="6f481a02e59eaa42" providerId="LiveId" clId="{C6AD7616-4595-499F-8E7D-EF2A574A8AE2}" dt="2021-03-01T14:19:22.701" v="1684" actId="478"/>
          <ac:spMkLst>
            <pc:docMk/>
            <pc:sldMk cId="794952999" sldId="352"/>
            <ac:spMk id="18" creationId="{DF8A4532-C8A7-465B-B16B-141367E68136}"/>
          </ac:spMkLst>
        </pc:spChg>
        <pc:grpChg chg="add mod">
          <ac:chgData name="marcia scheideman" userId="6f481a02e59eaa42" providerId="LiveId" clId="{C6AD7616-4595-499F-8E7D-EF2A574A8AE2}" dt="2021-03-01T14:18:26.171" v="1661"/>
          <ac:grpSpMkLst>
            <pc:docMk/>
            <pc:sldMk cId="794952999" sldId="352"/>
            <ac:grpSpMk id="10" creationId="{E13C0ADA-A1A5-4799-BA35-2E8CD6D42607}"/>
          </ac:grpSpMkLst>
        </pc:grpChg>
        <pc:grpChg chg="mod">
          <ac:chgData name="marcia scheideman" userId="6f481a02e59eaa42" providerId="LiveId" clId="{C6AD7616-4595-499F-8E7D-EF2A574A8AE2}" dt="2021-03-01T14:18:26.171" v="1661"/>
          <ac:grpSpMkLst>
            <pc:docMk/>
            <pc:sldMk cId="794952999" sldId="352"/>
            <ac:grpSpMk id="11" creationId="{8B8DC3FB-1644-4D36-91B9-7D69406C3623}"/>
          </ac:grpSpMkLst>
        </pc:grpChg>
        <pc:picChg chg="add mod">
          <ac:chgData name="marcia scheideman" userId="6f481a02e59eaa42" providerId="LiveId" clId="{C6AD7616-4595-499F-8E7D-EF2A574A8AE2}" dt="2021-03-01T14:19:28.809" v="1685" actId="1076"/>
          <ac:picMkLst>
            <pc:docMk/>
            <pc:sldMk cId="794952999" sldId="352"/>
            <ac:picMk id="5" creationId="{5A4DA29B-C613-450E-BC98-C0C942820F55}"/>
          </ac:picMkLst>
        </pc:picChg>
        <pc:picChg chg="add del mod modCrop">
          <ac:chgData name="marcia scheideman" userId="6f481a02e59eaa42" providerId="LiveId" clId="{C6AD7616-4595-499F-8E7D-EF2A574A8AE2}" dt="2021-03-01T14:00:15.350" v="1456" actId="478"/>
          <ac:picMkLst>
            <pc:docMk/>
            <pc:sldMk cId="794952999" sldId="352"/>
            <ac:picMk id="9" creationId="{5A3B1C48-64D1-40E6-81A9-AA2FAD11C98A}"/>
          </ac:picMkLst>
        </pc:picChg>
        <pc:picChg chg="mod">
          <ac:chgData name="marcia scheideman" userId="6f481a02e59eaa42" providerId="LiveId" clId="{C6AD7616-4595-499F-8E7D-EF2A574A8AE2}" dt="2021-03-01T14:18:26.171" v="1661"/>
          <ac:picMkLst>
            <pc:docMk/>
            <pc:sldMk cId="794952999" sldId="352"/>
            <ac:picMk id="13" creationId="{FCB04D4D-76AA-4306-B70E-E88A71F0D933}"/>
          </ac:picMkLst>
        </pc:picChg>
        <pc:picChg chg="mod">
          <ac:chgData name="marcia scheideman" userId="6f481a02e59eaa42" providerId="LiveId" clId="{C6AD7616-4595-499F-8E7D-EF2A574A8AE2}" dt="2021-03-01T14:18:26.171" v="1661"/>
          <ac:picMkLst>
            <pc:docMk/>
            <pc:sldMk cId="794952999" sldId="352"/>
            <ac:picMk id="16" creationId="{00A9BB1B-6247-4311-9DE5-370DD9374AE6}"/>
          </ac:picMkLst>
        </pc:picChg>
        <pc:cxnChg chg="add mod">
          <ac:chgData name="marcia scheideman" userId="6f481a02e59eaa42" providerId="LiveId" clId="{C6AD7616-4595-499F-8E7D-EF2A574A8AE2}" dt="2021-03-01T14:19:37.808" v="1686" actId="1076"/>
          <ac:cxnSpMkLst>
            <pc:docMk/>
            <pc:sldMk cId="794952999" sldId="352"/>
            <ac:cxnSpMk id="7" creationId="{87605ED2-25F7-4BAC-952E-A85EC47DAFFA}"/>
          </ac:cxnSpMkLst>
        </pc:cxnChg>
      </pc:sldChg>
      <pc:sldChg chg="addSp delSp modSp add mod modNotes">
        <pc:chgData name="marcia scheideman" userId="6f481a02e59eaa42" providerId="LiveId" clId="{C6AD7616-4595-499F-8E7D-EF2A574A8AE2}" dt="2021-03-14T20:16:06.368" v="4843" actId="255"/>
        <pc:sldMkLst>
          <pc:docMk/>
          <pc:sldMk cId="3825152372" sldId="353"/>
        </pc:sldMkLst>
        <pc:spChg chg="del mod">
          <ac:chgData name="marcia scheideman" userId="6f481a02e59eaa42" providerId="LiveId" clId="{C6AD7616-4595-499F-8E7D-EF2A574A8AE2}" dt="2021-03-01T14:20:25.162" v="1690" actId="478"/>
          <ac:spMkLst>
            <pc:docMk/>
            <pc:sldMk cId="3825152372" sldId="353"/>
            <ac:spMk id="2" creationId="{589C2ECB-0204-4479-91D3-79CA8245C4AA}"/>
          </ac:spMkLst>
        </pc:spChg>
        <pc:spChg chg="mod">
          <ac:chgData name="marcia scheideman" userId="6f481a02e59eaa42" providerId="LiveId" clId="{C6AD7616-4595-499F-8E7D-EF2A574A8AE2}" dt="2021-03-10T01:27:33.508" v="4305" actId="20577"/>
          <ac:spMkLst>
            <pc:docMk/>
            <pc:sldMk cId="3825152372" sldId="353"/>
            <ac:spMk id="10" creationId="{FCA2D53B-CD2A-4416-AC45-124EA3E090C1}"/>
          </ac:spMkLst>
        </pc:spChg>
        <pc:spChg chg="mod">
          <ac:chgData name="marcia scheideman" userId="6f481a02e59eaa42" providerId="LiveId" clId="{C6AD7616-4595-499F-8E7D-EF2A574A8AE2}" dt="2021-03-01T14:20:28.868" v="1691"/>
          <ac:spMkLst>
            <pc:docMk/>
            <pc:sldMk cId="3825152372" sldId="353"/>
            <ac:spMk id="12" creationId="{53F29959-E7D8-4B12-8EDB-C01C0C068DC8}"/>
          </ac:spMkLst>
        </pc:spChg>
        <pc:spChg chg="mod">
          <ac:chgData name="marcia scheideman" userId="6f481a02e59eaa42" providerId="LiveId" clId="{C6AD7616-4595-499F-8E7D-EF2A574A8AE2}" dt="2021-03-01T14:20:28.868" v="1691"/>
          <ac:spMkLst>
            <pc:docMk/>
            <pc:sldMk cId="3825152372" sldId="353"/>
            <ac:spMk id="13" creationId="{A476F1DD-4629-40EF-9A02-322F5BDFC4B7}"/>
          </ac:spMkLst>
        </pc:spChg>
        <pc:grpChg chg="add mod">
          <ac:chgData name="marcia scheideman" userId="6f481a02e59eaa42" providerId="LiveId" clId="{C6AD7616-4595-499F-8E7D-EF2A574A8AE2}" dt="2021-03-01T14:20:28.868" v="1691"/>
          <ac:grpSpMkLst>
            <pc:docMk/>
            <pc:sldMk cId="3825152372" sldId="353"/>
            <ac:grpSpMk id="6" creationId="{82BBBC08-D381-43D7-BECF-8CCD706323C8}"/>
          </ac:grpSpMkLst>
        </pc:grpChg>
        <pc:grpChg chg="mod">
          <ac:chgData name="marcia scheideman" userId="6f481a02e59eaa42" providerId="LiveId" clId="{C6AD7616-4595-499F-8E7D-EF2A574A8AE2}" dt="2021-03-01T14:20:28.868" v="1691"/>
          <ac:grpSpMkLst>
            <pc:docMk/>
            <pc:sldMk cId="3825152372" sldId="353"/>
            <ac:grpSpMk id="8" creationId="{6AB3CCCD-BDC8-4364-A84D-1FDCDFB0D924}"/>
          </ac:grpSpMkLst>
        </pc:grpChg>
        <pc:picChg chg="del">
          <ac:chgData name="marcia scheideman" userId="6f481a02e59eaa42" providerId="LiveId" clId="{C6AD7616-4595-499F-8E7D-EF2A574A8AE2}" dt="2021-03-01T14:20:00.501" v="1688" actId="478"/>
          <ac:picMkLst>
            <pc:docMk/>
            <pc:sldMk cId="3825152372" sldId="353"/>
            <ac:picMk id="5" creationId="{5A4DA29B-C613-450E-BC98-C0C942820F55}"/>
          </ac:picMkLst>
        </pc:picChg>
        <pc:picChg chg="mod ord">
          <ac:chgData name="marcia scheideman" userId="6f481a02e59eaa42" providerId="LiveId" clId="{C6AD7616-4595-499F-8E7D-EF2A574A8AE2}" dt="2021-03-01T14:21:10.784" v="1714" actId="1076"/>
          <ac:picMkLst>
            <pc:docMk/>
            <pc:sldMk cId="3825152372" sldId="353"/>
            <ac:picMk id="9" creationId="{5A3B1C48-64D1-40E6-81A9-AA2FAD11C98A}"/>
          </ac:picMkLst>
        </pc:picChg>
        <pc:picChg chg="mod">
          <ac:chgData name="marcia scheideman" userId="6f481a02e59eaa42" providerId="LiveId" clId="{C6AD7616-4595-499F-8E7D-EF2A574A8AE2}" dt="2021-03-01T14:20:28.868" v="1691"/>
          <ac:picMkLst>
            <pc:docMk/>
            <pc:sldMk cId="3825152372" sldId="353"/>
            <ac:picMk id="11" creationId="{8A927266-0D98-450D-AFE1-550385E3BA42}"/>
          </ac:picMkLst>
        </pc:picChg>
        <pc:picChg chg="mod">
          <ac:chgData name="marcia scheideman" userId="6f481a02e59eaa42" providerId="LiveId" clId="{C6AD7616-4595-499F-8E7D-EF2A574A8AE2}" dt="2021-03-01T14:20:28.868" v="1691"/>
          <ac:picMkLst>
            <pc:docMk/>
            <pc:sldMk cId="3825152372" sldId="353"/>
            <ac:picMk id="14" creationId="{59FF5879-D335-4F4E-AC94-F37B89DE8B6F}"/>
          </ac:picMkLst>
        </pc:picChg>
      </pc:sldChg>
      <pc:sldChg chg="addSp delSp modSp new mod setBg modNotes">
        <pc:chgData name="marcia scheideman" userId="6f481a02e59eaa42" providerId="LiveId" clId="{C6AD7616-4595-499F-8E7D-EF2A574A8AE2}" dt="2021-03-14T20:24:35.453" v="5130" actId="6549"/>
        <pc:sldMkLst>
          <pc:docMk/>
          <pc:sldMk cId="4127530909" sldId="354"/>
        </pc:sldMkLst>
        <pc:spChg chg="mod">
          <ac:chgData name="marcia scheideman" userId="6f481a02e59eaa42" providerId="LiveId" clId="{C6AD7616-4595-499F-8E7D-EF2A574A8AE2}" dt="2021-03-01T14:03:27.081" v="1525" actId="6549"/>
          <ac:spMkLst>
            <pc:docMk/>
            <pc:sldMk cId="4127530909" sldId="354"/>
            <ac:spMk id="2" creationId="{EE8DC95E-1104-484D-BF89-C828A6832E8A}"/>
          </ac:spMkLst>
        </pc:spChg>
        <pc:spChg chg="del">
          <ac:chgData name="marcia scheideman" userId="6f481a02e59eaa42" providerId="LiveId" clId="{C6AD7616-4595-499F-8E7D-EF2A574A8AE2}" dt="2021-03-01T14:04:10.365" v="1544" actId="931"/>
          <ac:spMkLst>
            <pc:docMk/>
            <pc:sldMk cId="4127530909" sldId="354"/>
            <ac:spMk id="3" creationId="{CF93F65A-B11C-46B2-8848-25FC5FD5FAB0}"/>
          </ac:spMkLst>
        </pc:spChg>
        <pc:spChg chg="mod">
          <ac:chgData name="marcia scheideman" userId="6f481a02e59eaa42" providerId="LiveId" clId="{C6AD7616-4595-499F-8E7D-EF2A574A8AE2}" dt="2021-03-01T14:03:39.292" v="1543" actId="5793"/>
          <ac:spMkLst>
            <pc:docMk/>
            <pc:sldMk cId="4127530909" sldId="354"/>
            <ac:spMk id="6" creationId="{06EB7CF6-FF60-4712-8586-C3D1BC46323B}"/>
          </ac:spMkLst>
        </pc:spChg>
        <pc:spChg chg="mod">
          <ac:chgData name="marcia scheideman" userId="6f481a02e59eaa42" providerId="LiveId" clId="{C6AD7616-4595-499F-8E7D-EF2A574A8AE2}" dt="2021-03-01T14:03:28.960" v="1526"/>
          <ac:spMkLst>
            <pc:docMk/>
            <pc:sldMk cId="4127530909" sldId="354"/>
            <ac:spMk id="8" creationId="{96AECFA7-7BD6-4EA7-8E04-3E7A2FEAF2ED}"/>
          </ac:spMkLst>
        </pc:spChg>
        <pc:spChg chg="mod">
          <ac:chgData name="marcia scheideman" userId="6f481a02e59eaa42" providerId="LiveId" clId="{C6AD7616-4595-499F-8E7D-EF2A574A8AE2}" dt="2021-03-01T14:03:28.960" v="1526"/>
          <ac:spMkLst>
            <pc:docMk/>
            <pc:sldMk cId="4127530909" sldId="354"/>
            <ac:spMk id="9" creationId="{A385D9B7-165A-45DD-A3A4-EC237187B42A}"/>
          </ac:spMkLst>
        </pc:spChg>
        <pc:spChg chg="add mod">
          <ac:chgData name="marcia scheideman" userId="6f481a02e59eaa42" providerId="LiveId" clId="{C6AD7616-4595-499F-8E7D-EF2A574A8AE2}" dt="2021-03-14T19:53:59.514" v="4462" actId="27636"/>
          <ac:spMkLst>
            <pc:docMk/>
            <pc:sldMk cId="4127530909" sldId="354"/>
            <ac:spMk id="13" creationId="{F30B918E-2741-4F44-9CAB-A69A380CA9BE}"/>
          </ac:spMkLst>
        </pc:spChg>
        <pc:spChg chg="add del mod">
          <ac:chgData name="marcia scheideman" userId="6f481a02e59eaa42" providerId="LiveId" clId="{C6AD7616-4595-499F-8E7D-EF2A574A8AE2}" dt="2021-03-14T19:53:14.342" v="4451" actId="478"/>
          <ac:spMkLst>
            <pc:docMk/>
            <pc:sldMk cId="4127530909" sldId="354"/>
            <ac:spMk id="16" creationId="{98867C8C-FC86-46D7-B284-431957A0D245}"/>
          </ac:spMkLst>
        </pc:spChg>
        <pc:spChg chg="add mod">
          <ac:chgData name="marcia scheideman" userId="6f481a02e59eaa42" providerId="LiveId" clId="{C6AD7616-4595-499F-8E7D-EF2A574A8AE2}" dt="2021-03-14T19:54:50.958" v="4477" actId="14100"/>
          <ac:spMkLst>
            <pc:docMk/>
            <pc:sldMk cId="4127530909" sldId="354"/>
            <ac:spMk id="31" creationId="{35E26128-CE33-433B-B0B1-4B6E5B265226}"/>
          </ac:spMkLst>
        </pc:spChg>
        <pc:grpChg chg="add mod">
          <ac:chgData name="marcia scheideman" userId="6f481a02e59eaa42" providerId="LiveId" clId="{C6AD7616-4595-499F-8E7D-EF2A574A8AE2}" dt="2021-03-01T14:03:28.960" v="1526"/>
          <ac:grpSpMkLst>
            <pc:docMk/>
            <pc:sldMk cId="4127530909" sldId="354"/>
            <ac:grpSpMk id="4" creationId="{1505F39F-0B37-48C3-9DC8-2805E857C83E}"/>
          </ac:grpSpMkLst>
        </pc:grpChg>
        <pc:grpChg chg="mod">
          <ac:chgData name="marcia scheideman" userId="6f481a02e59eaa42" providerId="LiveId" clId="{C6AD7616-4595-499F-8E7D-EF2A574A8AE2}" dt="2021-03-01T14:03:28.960" v="1526"/>
          <ac:grpSpMkLst>
            <pc:docMk/>
            <pc:sldMk cId="4127530909" sldId="354"/>
            <ac:grpSpMk id="5" creationId="{331510CD-8924-4086-B3AB-E1285F543618}"/>
          </ac:grpSpMkLst>
        </pc:grpChg>
        <pc:picChg chg="mod">
          <ac:chgData name="marcia scheideman" userId="6f481a02e59eaa42" providerId="LiveId" clId="{C6AD7616-4595-499F-8E7D-EF2A574A8AE2}" dt="2021-03-01T14:03:28.960" v="1526"/>
          <ac:picMkLst>
            <pc:docMk/>
            <pc:sldMk cId="4127530909" sldId="354"/>
            <ac:picMk id="7" creationId="{0F35377E-0A47-4551-B75D-082919E41047}"/>
          </ac:picMkLst>
        </pc:picChg>
        <pc:picChg chg="mod">
          <ac:chgData name="marcia scheideman" userId="6f481a02e59eaa42" providerId="LiveId" clId="{C6AD7616-4595-499F-8E7D-EF2A574A8AE2}" dt="2021-03-01T14:03:28.960" v="1526"/>
          <ac:picMkLst>
            <pc:docMk/>
            <pc:sldMk cId="4127530909" sldId="354"/>
            <ac:picMk id="10" creationId="{14D4FF9E-0159-49F0-BAD8-E4A3E9553C87}"/>
          </ac:picMkLst>
        </pc:picChg>
        <pc:picChg chg="add mod ord modCrop">
          <ac:chgData name="marcia scheideman" userId="6f481a02e59eaa42" providerId="LiveId" clId="{C6AD7616-4595-499F-8E7D-EF2A574A8AE2}" dt="2021-03-14T19:53:04.873" v="4450" actId="1076"/>
          <ac:picMkLst>
            <pc:docMk/>
            <pc:sldMk cId="4127530909" sldId="354"/>
            <ac:picMk id="11" creationId="{98F419F9-F649-4D39-914A-029CEE01092D}"/>
          </ac:picMkLst>
        </pc:picChg>
        <pc:picChg chg="add del mod modCrop">
          <ac:chgData name="marcia scheideman" userId="6f481a02e59eaa42" providerId="LiveId" clId="{C6AD7616-4595-499F-8E7D-EF2A574A8AE2}" dt="2021-03-14T19:51:53.941" v="4440" actId="478"/>
          <ac:picMkLst>
            <pc:docMk/>
            <pc:sldMk cId="4127530909" sldId="354"/>
            <ac:picMk id="12" creationId="{E1570DAE-8C20-494D-BB6F-D1ECCC833105}"/>
          </ac:picMkLst>
        </pc:picChg>
        <pc:cxnChg chg="add mod">
          <ac:chgData name="marcia scheideman" userId="6f481a02e59eaa42" providerId="LiveId" clId="{C6AD7616-4595-499F-8E7D-EF2A574A8AE2}" dt="2021-03-01T14:06:25.927" v="1562" actId="14100"/>
          <ac:cxnSpMkLst>
            <pc:docMk/>
            <pc:sldMk cId="4127530909" sldId="354"/>
            <ac:cxnSpMk id="15" creationId="{0F37B9D9-BEDF-409A-9859-F02609007210}"/>
          </ac:cxnSpMkLst>
        </pc:cxnChg>
        <pc:cxnChg chg="add mod">
          <ac:chgData name="marcia scheideman" userId="6f481a02e59eaa42" providerId="LiveId" clId="{C6AD7616-4595-499F-8E7D-EF2A574A8AE2}" dt="2021-03-14T19:54:23.571" v="4466" actId="1076"/>
          <ac:cxnSpMkLst>
            <pc:docMk/>
            <pc:sldMk cId="4127530909" sldId="354"/>
            <ac:cxnSpMk id="17" creationId="{7F706EE2-44CF-4C4A-ABCC-939D53AA6EB1}"/>
          </ac:cxnSpMkLst>
        </pc:cxnChg>
        <pc:cxnChg chg="add del mod">
          <ac:chgData name="marcia scheideman" userId="6f481a02e59eaa42" providerId="LiveId" clId="{C6AD7616-4595-499F-8E7D-EF2A574A8AE2}" dt="2021-03-01T14:07:46.729" v="1577"/>
          <ac:cxnSpMkLst>
            <pc:docMk/>
            <pc:sldMk cId="4127530909" sldId="354"/>
            <ac:cxnSpMk id="19" creationId="{C881C296-6591-47BD-85DC-5F5E12E45E10}"/>
          </ac:cxnSpMkLst>
        </pc:cxnChg>
        <pc:cxnChg chg="add del mod">
          <ac:chgData name="marcia scheideman" userId="6f481a02e59eaa42" providerId="LiveId" clId="{C6AD7616-4595-499F-8E7D-EF2A574A8AE2}" dt="2021-03-01T14:07:44.934" v="1574"/>
          <ac:cxnSpMkLst>
            <pc:docMk/>
            <pc:sldMk cId="4127530909" sldId="354"/>
            <ac:cxnSpMk id="21" creationId="{58272EC0-6AD2-4950-B53D-207EA0354530}"/>
          </ac:cxnSpMkLst>
        </pc:cxnChg>
        <pc:cxnChg chg="add mod">
          <ac:chgData name="marcia scheideman" userId="6f481a02e59eaa42" providerId="LiveId" clId="{C6AD7616-4595-499F-8E7D-EF2A574A8AE2}" dt="2021-03-14T19:54:18.883" v="4465" actId="1076"/>
          <ac:cxnSpMkLst>
            <pc:docMk/>
            <pc:sldMk cId="4127530909" sldId="354"/>
            <ac:cxnSpMk id="23" creationId="{778F1758-5BF9-4EC5-A3CE-809FCEBA231D}"/>
          </ac:cxnSpMkLst>
        </pc:cxnChg>
        <pc:cxnChg chg="add mod">
          <ac:chgData name="marcia scheideman" userId="6f481a02e59eaa42" providerId="LiveId" clId="{C6AD7616-4595-499F-8E7D-EF2A574A8AE2}" dt="2021-03-14T19:54:11.827" v="4464" actId="14100"/>
          <ac:cxnSpMkLst>
            <pc:docMk/>
            <pc:sldMk cId="4127530909" sldId="354"/>
            <ac:cxnSpMk id="25" creationId="{9C9AE442-5AFC-418A-A148-88C4D8514610}"/>
          </ac:cxnSpMkLst>
        </pc:cxnChg>
        <pc:cxnChg chg="add mod">
          <ac:chgData name="marcia scheideman" userId="6f481a02e59eaa42" providerId="LiveId" clId="{C6AD7616-4595-499F-8E7D-EF2A574A8AE2}" dt="2021-03-14T19:53:25.805" v="4453" actId="1076"/>
          <ac:cxnSpMkLst>
            <pc:docMk/>
            <pc:sldMk cId="4127530909" sldId="354"/>
            <ac:cxnSpMk id="27" creationId="{55807DB7-ADC5-4872-AFA8-22249266AFD3}"/>
          </ac:cxnSpMkLst>
        </pc:cxnChg>
        <pc:cxnChg chg="add mod">
          <ac:chgData name="marcia scheideman" userId="6f481a02e59eaa42" providerId="LiveId" clId="{C6AD7616-4595-499F-8E7D-EF2A574A8AE2}" dt="2021-03-14T19:53:21.147" v="4452" actId="1076"/>
          <ac:cxnSpMkLst>
            <pc:docMk/>
            <pc:sldMk cId="4127530909" sldId="354"/>
            <ac:cxnSpMk id="29" creationId="{7CE41329-0E9F-45F5-93D2-E06AF794D718}"/>
          </ac:cxnSpMkLst>
        </pc:cxnChg>
      </pc:sldChg>
      <pc:sldChg chg="new del">
        <pc:chgData name="marcia scheideman" userId="6f481a02e59eaa42" providerId="LiveId" clId="{C6AD7616-4595-499F-8E7D-EF2A574A8AE2}" dt="2021-03-09T20:17:51.316" v="1718" actId="47"/>
        <pc:sldMkLst>
          <pc:docMk/>
          <pc:sldMk cId="1491645872" sldId="355"/>
        </pc:sldMkLst>
      </pc:sldChg>
      <pc:sldChg chg="add ord setBg modNotes">
        <pc:chgData name="marcia scheideman" userId="6f481a02e59eaa42" providerId="LiveId" clId="{C6AD7616-4595-499F-8E7D-EF2A574A8AE2}" dt="2021-03-14T20:21:57.083" v="5055" actId="20577"/>
        <pc:sldMkLst>
          <pc:docMk/>
          <pc:sldMk cId="3374287596" sldId="356"/>
        </pc:sldMkLst>
      </pc:sldChg>
      <pc:sldChg chg="add ord setBg modNotes modNotesTx">
        <pc:chgData name="marcia scheideman" userId="6f481a02e59eaa42" providerId="LiveId" clId="{C6AD7616-4595-499F-8E7D-EF2A574A8AE2}" dt="2021-03-14T20:20:47.956" v="4978" actId="255"/>
        <pc:sldMkLst>
          <pc:docMk/>
          <pc:sldMk cId="326382735" sldId="357"/>
        </pc:sldMkLst>
      </pc:sldChg>
      <pc:sldChg chg="add del">
        <pc:chgData name="marcia scheideman" userId="6f481a02e59eaa42" providerId="LiveId" clId="{C6AD7616-4595-499F-8E7D-EF2A574A8AE2}" dt="2021-03-10T00:56:04.412" v="2628" actId="2890"/>
        <pc:sldMkLst>
          <pc:docMk/>
          <pc:sldMk cId="2695044626" sldId="358"/>
        </pc:sldMkLst>
      </pc:sldChg>
      <pc:sldChg chg="addSp delSp modSp add mod setBg modNotes modNotesTx">
        <pc:chgData name="marcia scheideman" userId="6f481a02e59eaa42" providerId="LiveId" clId="{C6AD7616-4595-499F-8E7D-EF2A574A8AE2}" dt="2021-03-14T20:21:03.216" v="4979" actId="255"/>
        <pc:sldMkLst>
          <pc:docMk/>
          <pc:sldMk cId="3638178402" sldId="358"/>
        </pc:sldMkLst>
        <pc:spChg chg="mod ord">
          <ac:chgData name="marcia scheideman" userId="6f481a02e59eaa42" providerId="LiveId" clId="{C6AD7616-4595-499F-8E7D-EF2A574A8AE2}" dt="2021-03-10T01:02:59.530" v="2677" actId="14100"/>
          <ac:spMkLst>
            <pc:docMk/>
            <pc:sldMk cId="3638178402" sldId="358"/>
            <ac:spMk id="27" creationId="{89FF6339-A052-4F02-BA02-F7E0D73CF1F3}"/>
          </ac:spMkLst>
        </pc:spChg>
        <pc:spChg chg="mod ord">
          <ac:chgData name="marcia scheideman" userId="6f481a02e59eaa42" providerId="LiveId" clId="{C6AD7616-4595-499F-8E7D-EF2A574A8AE2}" dt="2021-03-10T01:00:00.094" v="2672" actId="1076"/>
          <ac:spMkLst>
            <pc:docMk/>
            <pc:sldMk cId="3638178402" sldId="358"/>
            <ac:spMk id="28" creationId="{6C5938D7-AF98-4F95-A785-606900162252}"/>
          </ac:spMkLst>
        </pc:spChg>
        <pc:spChg chg="mod ord">
          <ac:chgData name="marcia scheideman" userId="6f481a02e59eaa42" providerId="LiveId" clId="{C6AD7616-4595-499F-8E7D-EF2A574A8AE2}" dt="2021-03-10T00:58:19.659" v="2641" actId="14100"/>
          <ac:spMkLst>
            <pc:docMk/>
            <pc:sldMk cId="3638178402" sldId="358"/>
            <ac:spMk id="31" creationId="{9DC59045-FC52-44F9-AD12-B886F9C820F5}"/>
          </ac:spMkLst>
        </pc:spChg>
        <pc:picChg chg="add mod">
          <ac:chgData name="marcia scheideman" userId="6f481a02e59eaa42" providerId="LiveId" clId="{C6AD7616-4595-499F-8E7D-EF2A574A8AE2}" dt="2021-03-10T00:57:50.972" v="2636" actId="1076"/>
          <ac:picMkLst>
            <pc:docMk/>
            <pc:sldMk cId="3638178402" sldId="358"/>
            <ac:picMk id="6" creationId="{92B4D1A6-7B83-4DF5-B358-9D0567855E40}"/>
          </ac:picMkLst>
        </pc:picChg>
        <pc:picChg chg="del">
          <ac:chgData name="marcia scheideman" userId="6f481a02e59eaa42" providerId="LiveId" clId="{C6AD7616-4595-499F-8E7D-EF2A574A8AE2}" dt="2021-03-10T00:56:44.739" v="2631" actId="478"/>
          <ac:picMkLst>
            <pc:docMk/>
            <pc:sldMk cId="3638178402" sldId="358"/>
            <ac:picMk id="26" creationId="{74B285F4-4128-4126-A58A-AB929F7575DB}"/>
          </ac:picMkLst>
        </pc:picChg>
        <pc:cxnChg chg="mod ord">
          <ac:chgData name="marcia scheideman" userId="6f481a02e59eaa42" providerId="LiveId" clId="{C6AD7616-4595-499F-8E7D-EF2A574A8AE2}" dt="2021-03-10T00:58:55.221" v="2647" actId="14100"/>
          <ac:cxnSpMkLst>
            <pc:docMk/>
            <pc:sldMk cId="3638178402" sldId="358"/>
            <ac:cxnSpMk id="19" creationId="{619FD870-CAFF-4825-8DDB-BEEA3E653EB9}"/>
          </ac:cxnSpMkLst>
        </pc:cxnChg>
      </pc:sldChg>
      <pc:sldChg chg="addSp delSp modSp new mod setBg">
        <pc:chgData name="marcia scheideman" userId="6f481a02e59eaa42" providerId="LiveId" clId="{C6AD7616-4595-499F-8E7D-EF2A574A8AE2}" dt="2021-03-10T20:21:02.244" v="4431" actId="1076"/>
        <pc:sldMkLst>
          <pc:docMk/>
          <pc:sldMk cId="3613657785" sldId="359"/>
        </pc:sldMkLst>
        <pc:spChg chg="mod">
          <ac:chgData name="marcia scheideman" userId="6f481a02e59eaa42" providerId="LiveId" clId="{C6AD7616-4595-499F-8E7D-EF2A574A8AE2}" dt="2021-03-10T20:21:02.244" v="4431" actId="1076"/>
          <ac:spMkLst>
            <pc:docMk/>
            <pc:sldMk cId="3613657785" sldId="359"/>
            <ac:spMk id="3" creationId="{742FB03A-8582-4183-8F22-F105C1DFA8FA}"/>
          </ac:spMkLst>
        </pc:spChg>
        <pc:spChg chg="mod">
          <ac:chgData name="marcia scheideman" userId="6f481a02e59eaa42" providerId="LiveId" clId="{C6AD7616-4595-499F-8E7D-EF2A574A8AE2}" dt="2021-03-10T20:08:05.739" v="4325" actId="20577"/>
          <ac:spMkLst>
            <pc:docMk/>
            <pc:sldMk cId="3613657785" sldId="359"/>
            <ac:spMk id="6" creationId="{CC5571A5-64CC-4767-A26D-DEB9784B0615}"/>
          </ac:spMkLst>
        </pc:spChg>
        <pc:spChg chg="mod">
          <ac:chgData name="marcia scheideman" userId="6f481a02e59eaa42" providerId="LiveId" clId="{C6AD7616-4595-499F-8E7D-EF2A574A8AE2}" dt="2021-03-10T20:06:24.959" v="4307"/>
          <ac:spMkLst>
            <pc:docMk/>
            <pc:sldMk cId="3613657785" sldId="359"/>
            <ac:spMk id="8" creationId="{3A8A7255-B451-4900-B864-F3851FE04570}"/>
          </ac:spMkLst>
        </pc:spChg>
        <pc:spChg chg="mod">
          <ac:chgData name="marcia scheideman" userId="6f481a02e59eaa42" providerId="LiveId" clId="{C6AD7616-4595-499F-8E7D-EF2A574A8AE2}" dt="2021-03-10T20:06:24.959" v="4307"/>
          <ac:spMkLst>
            <pc:docMk/>
            <pc:sldMk cId="3613657785" sldId="359"/>
            <ac:spMk id="9" creationId="{359C1983-95F1-422C-9FA6-EBB9065CBEF1}"/>
          </ac:spMkLst>
        </pc:spChg>
        <pc:grpChg chg="add mod">
          <ac:chgData name="marcia scheideman" userId="6f481a02e59eaa42" providerId="LiveId" clId="{C6AD7616-4595-499F-8E7D-EF2A574A8AE2}" dt="2021-03-10T20:06:24.959" v="4307"/>
          <ac:grpSpMkLst>
            <pc:docMk/>
            <pc:sldMk cId="3613657785" sldId="359"/>
            <ac:grpSpMk id="4" creationId="{163C61DC-8DA9-4483-A1A7-0E152E084B1B}"/>
          </ac:grpSpMkLst>
        </pc:grpChg>
        <pc:grpChg chg="mod">
          <ac:chgData name="marcia scheideman" userId="6f481a02e59eaa42" providerId="LiveId" clId="{C6AD7616-4595-499F-8E7D-EF2A574A8AE2}" dt="2021-03-10T20:06:24.959" v="4307"/>
          <ac:grpSpMkLst>
            <pc:docMk/>
            <pc:sldMk cId="3613657785" sldId="359"/>
            <ac:grpSpMk id="5" creationId="{2A038CFC-817F-4952-91C6-E40E066D697A}"/>
          </ac:grpSpMkLst>
        </pc:grpChg>
        <pc:picChg chg="mod">
          <ac:chgData name="marcia scheideman" userId="6f481a02e59eaa42" providerId="LiveId" clId="{C6AD7616-4595-499F-8E7D-EF2A574A8AE2}" dt="2021-03-10T20:06:24.959" v="4307"/>
          <ac:picMkLst>
            <pc:docMk/>
            <pc:sldMk cId="3613657785" sldId="359"/>
            <ac:picMk id="7" creationId="{47B22DFE-A3AF-41EB-AFB7-2D25532DD103}"/>
          </ac:picMkLst>
        </pc:picChg>
        <pc:picChg chg="mod">
          <ac:chgData name="marcia scheideman" userId="6f481a02e59eaa42" providerId="LiveId" clId="{C6AD7616-4595-499F-8E7D-EF2A574A8AE2}" dt="2021-03-10T20:06:24.959" v="4307"/>
          <ac:picMkLst>
            <pc:docMk/>
            <pc:sldMk cId="3613657785" sldId="359"/>
            <ac:picMk id="10" creationId="{C34A23D8-B882-4D72-8E02-EC5AE55389C5}"/>
          </ac:picMkLst>
        </pc:picChg>
        <pc:picChg chg="add del mod">
          <ac:chgData name="marcia scheideman" userId="6f481a02e59eaa42" providerId="LiveId" clId="{C6AD7616-4595-499F-8E7D-EF2A574A8AE2}" dt="2021-03-10T20:19:17.001" v="4415" actId="478"/>
          <ac:picMkLst>
            <pc:docMk/>
            <pc:sldMk cId="3613657785" sldId="359"/>
            <ac:picMk id="12" creationId="{2491A114-EDFC-4C5A-B004-652674D97EA0}"/>
          </ac:picMkLst>
        </pc:picChg>
        <pc:picChg chg="add mod modCrop">
          <ac:chgData name="marcia scheideman" userId="6f481a02e59eaa42" providerId="LiveId" clId="{C6AD7616-4595-499F-8E7D-EF2A574A8AE2}" dt="2021-03-10T20:20:39.443" v="4427" actId="1076"/>
          <ac:picMkLst>
            <pc:docMk/>
            <pc:sldMk cId="3613657785" sldId="359"/>
            <ac:picMk id="14" creationId="{CDC7C9DC-77B9-4A8E-9397-1450888B43DC}"/>
          </ac:picMkLst>
        </pc:picChg>
      </pc:sldChg>
      <pc:sldChg chg="addSp modSp add mod modNotes">
        <pc:chgData name="marcia scheideman" userId="6f481a02e59eaa42" providerId="LiveId" clId="{C6AD7616-4595-499F-8E7D-EF2A574A8AE2}" dt="2021-03-14T20:12:51.311" v="4719" actId="20577"/>
        <pc:sldMkLst>
          <pc:docMk/>
          <pc:sldMk cId="155075723" sldId="360"/>
        </pc:sldMkLst>
        <pc:spChg chg="mod">
          <ac:chgData name="marcia scheideman" userId="6f481a02e59eaa42" providerId="LiveId" clId="{C6AD7616-4595-499F-8E7D-EF2A574A8AE2}" dt="2021-03-14T20:05:37.410" v="4593" actId="14100"/>
          <ac:spMkLst>
            <pc:docMk/>
            <pc:sldMk cId="155075723" sldId="360"/>
            <ac:spMk id="3" creationId="{E5BB4358-80AB-481D-A72B-99D8F2B1E5DB}"/>
          </ac:spMkLst>
        </pc:spChg>
        <pc:spChg chg="add mod">
          <ac:chgData name="marcia scheideman" userId="6f481a02e59eaa42" providerId="LiveId" clId="{C6AD7616-4595-499F-8E7D-EF2A574A8AE2}" dt="2021-03-14T20:07:07.040" v="4600" actId="1582"/>
          <ac:spMkLst>
            <pc:docMk/>
            <pc:sldMk cId="155075723" sldId="360"/>
            <ac:spMk id="16" creationId="{941760D3-71FD-4047-85E0-1BF42B8D5E79}"/>
          </ac:spMkLst>
        </pc:spChg>
        <pc:picChg chg="mod">
          <ac:chgData name="marcia scheideman" userId="6f481a02e59eaa42" providerId="LiveId" clId="{C6AD7616-4595-499F-8E7D-EF2A574A8AE2}" dt="2021-03-14T20:04:47.354" v="4583" actId="14100"/>
          <ac:picMkLst>
            <pc:docMk/>
            <pc:sldMk cId="155075723" sldId="360"/>
            <ac:picMk id="12" creationId="{D693AE56-DA92-4F73-B622-D56F1C4D5ED6}"/>
          </ac:picMkLst>
        </pc:picChg>
        <pc:picChg chg="mod">
          <ac:chgData name="marcia scheideman" userId="6f481a02e59eaa42" providerId="LiveId" clId="{C6AD7616-4595-499F-8E7D-EF2A574A8AE2}" dt="2021-03-14T20:04:58.629" v="4585" actId="1076"/>
          <ac:picMkLst>
            <pc:docMk/>
            <pc:sldMk cId="155075723" sldId="360"/>
            <ac:picMk id="13" creationId="{477E1967-BA9F-46DC-BB68-D6244C1BA245}"/>
          </ac:picMkLst>
        </pc:picChg>
        <pc:picChg chg="mod">
          <ac:chgData name="marcia scheideman" userId="6f481a02e59eaa42" providerId="LiveId" clId="{C6AD7616-4595-499F-8E7D-EF2A574A8AE2}" dt="2021-03-14T20:05:04.278" v="4586" actId="1076"/>
          <ac:picMkLst>
            <pc:docMk/>
            <pc:sldMk cId="155075723" sldId="360"/>
            <ac:picMk id="15" creationId="{858D69EA-5A8D-4932-B9D6-A9B1A090FD21}"/>
          </ac:picMkLst>
        </pc:picChg>
        <pc:cxnChg chg="add mod">
          <ac:chgData name="marcia scheideman" userId="6f481a02e59eaa42" providerId="LiveId" clId="{C6AD7616-4595-499F-8E7D-EF2A574A8AE2}" dt="2021-03-14T20:07:16.645" v="4601" actId="14100"/>
          <ac:cxnSpMkLst>
            <pc:docMk/>
            <pc:sldMk cId="155075723" sldId="360"/>
            <ac:cxnSpMk id="14" creationId="{A14D64D4-995E-43FB-84C7-599DB49016DC}"/>
          </ac:cxnSpMkLst>
        </pc:cxnChg>
        <pc:cxnChg chg="add mod">
          <ac:chgData name="marcia scheideman" userId="6f481a02e59eaa42" providerId="LiveId" clId="{C6AD7616-4595-499F-8E7D-EF2A574A8AE2}" dt="2021-03-14T20:07:48.752" v="4605" actId="14100"/>
          <ac:cxnSpMkLst>
            <pc:docMk/>
            <pc:sldMk cId="155075723" sldId="360"/>
            <ac:cxnSpMk id="18" creationId="{2F2F65BD-CBC2-4B9E-85B1-1ADC7AA56CE2}"/>
          </ac:cxnSpMkLst>
        </pc:cxnChg>
      </pc:sldChg>
      <pc:sldChg chg="addSp delSp modSp add mod">
        <pc:chgData name="marcia scheideman" userId="6f481a02e59eaa42" providerId="LiveId" clId="{C6AD7616-4595-499F-8E7D-EF2A574A8AE2}" dt="2021-03-14T20:40:02.167" v="6022" actId="1076"/>
        <pc:sldMkLst>
          <pc:docMk/>
          <pc:sldMk cId="3630613340" sldId="361"/>
        </pc:sldMkLst>
        <pc:spChg chg="mod">
          <ac:chgData name="marcia scheideman" userId="6f481a02e59eaa42" providerId="LiveId" clId="{C6AD7616-4595-499F-8E7D-EF2A574A8AE2}" dt="2021-03-14T20:39:04.046" v="6015" actId="20577"/>
          <ac:spMkLst>
            <pc:docMk/>
            <pc:sldMk cId="3630613340" sldId="361"/>
            <ac:spMk id="7" creationId="{3B5BAB6B-F1C9-4D58-8B3B-F75835BA17D6}"/>
          </ac:spMkLst>
        </pc:spChg>
        <pc:spChg chg="del">
          <ac:chgData name="marcia scheideman" userId="6f481a02e59eaa42" providerId="LiveId" clId="{C6AD7616-4595-499F-8E7D-EF2A574A8AE2}" dt="2021-03-14T20:37:31.825" v="5978" actId="478"/>
          <ac:spMkLst>
            <pc:docMk/>
            <pc:sldMk cId="3630613340" sldId="361"/>
            <ac:spMk id="15" creationId="{00DB2CE6-2719-4E14-A08B-94C2738468EC}"/>
          </ac:spMkLst>
        </pc:spChg>
        <pc:picChg chg="add mod modCrop">
          <ac:chgData name="marcia scheideman" userId="6f481a02e59eaa42" providerId="LiveId" clId="{C6AD7616-4595-499F-8E7D-EF2A574A8AE2}" dt="2021-03-14T20:40:02.167" v="6022" actId="1076"/>
          <ac:picMkLst>
            <pc:docMk/>
            <pc:sldMk cId="3630613340" sldId="361"/>
            <ac:picMk id="3" creationId="{B3A1BCDA-1F3C-4B71-8737-CD75D0B3AE3D}"/>
          </ac:picMkLst>
        </pc:picChg>
        <pc:picChg chg="del">
          <ac:chgData name="marcia scheideman" userId="6f481a02e59eaa42" providerId="LiveId" clId="{C6AD7616-4595-499F-8E7D-EF2A574A8AE2}" dt="2021-03-14T20:37:25.235" v="5977" actId="478"/>
          <ac:picMkLst>
            <pc:docMk/>
            <pc:sldMk cId="3630613340" sldId="361"/>
            <ac:picMk id="13" creationId="{CB1393B9-EFFB-426F-8DF1-2BAD41909558}"/>
          </ac:picMkLst>
        </pc:picChg>
      </pc:sldChg>
      <pc:sldMasterChg chg="del delSldLayout">
        <pc:chgData name="marcia scheideman" userId="6f481a02e59eaa42" providerId="LiveId" clId="{C6AD7616-4595-499F-8E7D-EF2A574A8AE2}" dt="2021-02-14T14:26:04.275" v="314" actId="47"/>
        <pc:sldMasterMkLst>
          <pc:docMk/>
          <pc:sldMasterMk cId="871254496" sldId="2147483720"/>
        </pc:sldMasterMkLst>
        <pc:sldLayoutChg chg="del">
          <pc:chgData name="marcia scheideman" userId="6f481a02e59eaa42" providerId="LiveId" clId="{C6AD7616-4595-499F-8E7D-EF2A574A8AE2}" dt="2021-02-14T14:26:04.275" v="314" actId="47"/>
          <pc:sldLayoutMkLst>
            <pc:docMk/>
            <pc:sldMasterMk cId="871254496" sldId="2147483720"/>
            <pc:sldLayoutMk cId="979214441" sldId="2147483717"/>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2732433626" sldId="2147483721"/>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1496662069" sldId="2147483722"/>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512529430" sldId="2147483723"/>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3330178419" sldId="2147483724"/>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1554311422" sldId="2147483725"/>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1535391096" sldId="2147483726"/>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4245182295" sldId="2147483727"/>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762570977" sldId="2147483728"/>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2336788534" sldId="2147483729"/>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4023278694" sldId="2147483730"/>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1529820741" sldId="2147483731"/>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3470125207" sldId="2147483732"/>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424916634" sldId="2147483733"/>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605749439" sldId="2147483734"/>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4010923126" sldId="2147483735"/>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3498055237" sldId="2147483736"/>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4125252904" sldId="2147483737"/>
          </pc:sldLayoutMkLst>
        </pc:sldLayoutChg>
        <pc:sldLayoutChg chg="del">
          <pc:chgData name="marcia scheideman" userId="6f481a02e59eaa42" providerId="LiveId" clId="{C6AD7616-4595-499F-8E7D-EF2A574A8AE2}" dt="2021-02-14T14:26:04.275" v="314" actId="47"/>
          <pc:sldLayoutMkLst>
            <pc:docMk/>
            <pc:sldMasterMk cId="871254496" sldId="2147483720"/>
            <pc:sldLayoutMk cId="169197093" sldId="214748373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C26944-BB43-47D5-AA0A-04907FA190B9}"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DA228040-30A2-401A-B1CA-B1056A467A1F}">
      <dgm:prSet phldrT="[Text]"/>
      <dgm:spPr/>
      <dgm:t>
        <a:bodyPr/>
        <a:lstStyle/>
        <a:p>
          <a:r>
            <a:rPr lang="en-US" dirty="0"/>
            <a:t>RLI</a:t>
          </a:r>
        </a:p>
      </dgm:t>
    </dgm:pt>
    <dgm:pt modelId="{0B65E289-0DFD-4E7E-B273-1D12DDDACA49}" type="parTrans" cxnId="{01412A3A-AEAF-41F3-A271-A6FE53222DDF}">
      <dgm:prSet/>
      <dgm:spPr/>
      <dgm:t>
        <a:bodyPr/>
        <a:lstStyle/>
        <a:p>
          <a:endParaRPr lang="en-US"/>
        </a:p>
      </dgm:t>
    </dgm:pt>
    <dgm:pt modelId="{DFA89B45-A1C1-4A37-80D7-F3AACFA3673B}" type="sibTrans" cxnId="{01412A3A-AEAF-41F3-A271-A6FE53222DDF}">
      <dgm:prSet/>
      <dgm:spPr/>
      <dgm:t>
        <a:bodyPr/>
        <a:lstStyle/>
        <a:p>
          <a:endParaRPr lang="en-US"/>
        </a:p>
      </dgm:t>
    </dgm:pt>
    <dgm:pt modelId="{A63AD7E8-49DE-40AC-BCA6-4FAF3F0F42FC}">
      <dgm:prSet phldrT="[Text]"/>
      <dgm:spPr/>
      <dgm:t>
        <a:bodyPr/>
        <a:lstStyle/>
        <a:p>
          <a:r>
            <a:rPr lang="en-US" dirty="0"/>
            <a:t>ADM</a:t>
          </a:r>
        </a:p>
      </dgm:t>
    </dgm:pt>
    <dgm:pt modelId="{3F40E4A4-91C8-4816-9B1D-F28BB4492C66}" type="parTrans" cxnId="{B8FCB661-076A-48ED-99CC-ACCE8FB3376D}">
      <dgm:prSet/>
      <dgm:spPr/>
      <dgm:t>
        <a:bodyPr/>
        <a:lstStyle/>
        <a:p>
          <a:endParaRPr lang="en-US"/>
        </a:p>
      </dgm:t>
    </dgm:pt>
    <dgm:pt modelId="{43F2C5AA-0A62-44D5-B2BE-E8289E3322DC}" type="sibTrans" cxnId="{B8FCB661-076A-48ED-99CC-ACCE8FB3376D}">
      <dgm:prSet/>
      <dgm:spPr/>
      <dgm:t>
        <a:bodyPr/>
        <a:lstStyle/>
        <a:p>
          <a:endParaRPr lang="en-US"/>
        </a:p>
      </dgm:t>
    </dgm:pt>
    <dgm:pt modelId="{7AD808D0-BD1F-42C2-AF9F-1251DD5F1F7B}">
      <dgm:prSet phldrT="[Text]"/>
      <dgm:spPr/>
      <dgm:t>
        <a:bodyPr/>
        <a:lstStyle/>
        <a:p>
          <a:r>
            <a:rPr lang="en-US" dirty="0"/>
            <a:t>DOC</a:t>
          </a:r>
        </a:p>
      </dgm:t>
    </dgm:pt>
    <dgm:pt modelId="{F11738FE-6340-44B4-A88B-6241A70D2D86}" type="parTrans" cxnId="{2B3A8C74-9942-4598-A5C3-0F20503C6857}">
      <dgm:prSet/>
      <dgm:spPr/>
      <dgm:t>
        <a:bodyPr/>
        <a:lstStyle/>
        <a:p>
          <a:endParaRPr lang="en-US"/>
        </a:p>
      </dgm:t>
    </dgm:pt>
    <dgm:pt modelId="{FD79B949-6778-4872-A42F-4BF40E021571}" type="sibTrans" cxnId="{2B3A8C74-9942-4598-A5C3-0F20503C6857}">
      <dgm:prSet/>
      <dgm:spPr/>
      <dgm:t>
        <a:bodyPr/>
        <a:lstStyle/>
        <a:p>
          <a:endParaRPr lang="en-US"/>
        </a:p>
      </dgm:t>
    </dgm:pt>
    <dgm:pt modelId="{6FD41457-0C00-4A14-930E-6ED7C1E4D549}">
      <dgm:prSet phldrT="[Text]"/>
      <dgm:spPr/>
      <dgm:t>
        <a:bodyPr/>
        <a:lstStyle/>
        <a:p>
          <a:r>
            <a:rPr lang="en-US" dirty="0"/>
            <a:t>VIRTUAL RLI</a:t>
          </a:r>
        </a:p>
      </dgm:t>
    </dgm:pt>
    <dgm:pt modelId="{812CAB6D-F5A6-49D8-AF15-199721309642}" type="parTrans" cxnId="{6AF104BA-7ECB-4941-844B-8EA8644AAD15}">
      <dgm:prSet/>
      <dgm:spPr/>
      <dgm:t>
        <a:bodyPr/>
        <a:lstStyle/>
        <a:p>
          <a:endParaRPr lang="en-US"/>
        </a:p>
      </dgm:t>
    </dgm:pt>
    <dgm:pt modelId="{F92EF90B-6E5A-4B78-8FFE-C3388BE388A1}" type="sibTrans" cxnId="{6AF104BA-7ECB-4941-844B-8EA8644AAD15}">
      <dgm:prSet/>
      <dgm:spPr/>
      <dgm:t>
        <a:bodyPr/>
        <a:lstStyle/>
        <a:p>
          <a:endParaRPr lang="en-US"/>
        </a:p>
      </dgm:t>
    </dgm:pt>
    <dgm:pt modelId="{0D54A51C-20B4-4608-B94D-3E120E352DD9}">
      <dgm:prSet phldrT="[Text]"/>
      <dgm:spPr/>
      <dgm:t>
        <a:bodyPr/>
        <a:lstStyle/>
        <a:p>
          <a:r>
            <a:rPr lang="en-US" dirty="0"/>
            <a:t>Part 1 - AM</a:t>
          </a:r>
        </a:p>
      </dgm:t>
    </dgm:pt>
    <dgm:pt modelId="{663B68FA-1276-4127-B06D-47ED239D9BBD}" type="parTrans" cxnId="{9B681AD0-3D10-41FD-81F8-C146668B55EB}">
      <dgm:prSet/>
      <dgm:spPr/>
      <dgm:t>
        <a:bodyPr/>
        <a:lstStyle/>
        <a:p>
          <a:endParaRPr lang="en-US"/>
        </a:p>
      </dgm:t>
    </dgm:pt>
    <dgm:pt modelId="{A7E93778-9CAB-4A1D-A614-1E7BDA6ABE12}" type="sibTrans" cxnId="{9B681AD0-3D10-41FD-81F8-C146668B55EB}">
      <dgm:prSet/>
      <dgm:spPr/>
      <dgm:t>
        <a:bodyPr/>
        <a:lstStyle/>
        <a:p>
          <a:endParaRPr lang="en-US"/>
        </a:p>
      </dgm:t>
    </dgm:pt>
    <dgm:pt modelId="{48C19F5D-D553-4DBD-B2D0-AD05E067F044}" type="pres">
      <dgm:prSet presAssocID="{35C26944-BB43-47D5-AA0A-04907FA190B9}" presName="diagram" presStyleCnt="0">
        <dgm:presLayoutVars>
          <dgm:dir/>
          <dgm:resizeHandles val="exact"/>
        </dgm:presLayoutVars>
      </dgm:prSet>
      <dgm:spPr/>
    </dgm:pt>
    <dgm:pt modelId="{5A5915F7-07FE-4366-AE4E-A78449D3AE14}" type="pres">
      <dgm:prSet presAssocID="{DA228040-30A2-401A-B1CA-B1056A467A1F}" presName="node" presStyleLbl="node1" presStyleIdx="0" presStyleCnt="5">
        <dgm:presLayoutVars>
          <dgm:bulletEnabled val="1"/>
        </dgm:presLayoutVars>
      </dgm:prSet>
      <dgm:spPr/>
    </dgm:pt>
    <dgm:pt modelId="{687A9587-FF25-4588-BDF4-3E2A6D0635AB}" type="pres">
      <dgm:prSet presAssocID="{DFA89B45-A1C1-4A37-80D7-F3AACFA3673B}" presName="sibTrans" presStyleLbl="sibTrans2D1" presStyleIdx="0" presStyleCnt="4" custScaleX="160561"/>
      <dgm:spPr/>
    </dgm:pt>
    <dgm:pt modelId="{6399C4D4-EB35-4046-9AB3-D6CC69E120EB}" type="pres">
      <dgm:prSet presAssocID="{DFA89B45-A1C1-4A37-80D7-F3AACFA3673B}" presName="connectorText" presStyleLbl="sibTrans2D1" presStyleIdx="0" presStyleCnt="4"/>
      <dgm:spPr/>
    </dgm:pt>
    <dgm:pt modelId="{CE898319-A207-4F62-8BE6-735A6903BBB3}" type="pres">
      <dgm:prSet presAssocID="{A63AD7E8-49DE-40AC-BCA6-4FAF3F0F42FC}" presName="node" presStyleLbl="node1" presStyleIdx="1" presStyleCnt="5">
        <dgm:presLayoutVars>
          <dgm:bulletEnabled val="1"/>
        </dgm:presLayoutVars>
      </dgm:prSet>
      <dgm:spPr/>
    </dgm:pt>
    <dgm:pt modelId="{9C99DD4D-B7D0-4C01-8594-143204BA2568}" type="pres">
      <dgm:prSet presAssocID="{43F2C5AA-0A62-44D5-B2BE-E8289E3322DC}" presName="sibTrans" presStyleLbl="sibTrans2D1" presStyleIdx="1" presStyleCnt="4" custScaleX="170955"/>
      <dgm:spPr/>
    </dgm:pt>
    <dgm:pt modelId="{82E9287E-0247-44B7-8BA5-9F2AC7A270F7}" type="pres">
      <dgm:prSet presAssocID="{43F2C5AA-0A62-44D5-B2BE-E8289E3322DC}" presName="connectorText" presStyleLbl="sibTrans2D1" presStyleIdx="1" presStyleCnt="4"/>
      <dgm:spPr/>
    </dgm:pt>
    <dgm:pt modelId="{9D8C183F-7AB0-4E79-BAED-DCF404D13EBC}" type="pres">
      <dgm:prSet presAssocID="{7AD808D0-BD1F-42C2-AF9F-1251DD5F1F7B}" presName="node" presStyleLbl="node1" presStyleIdx="2" presStyleCnt="5">
        <dgm:presLayoutVars>
          <dgm:bulletEnabled val="1"/>
        </dgm:presLayoutVars>
      </dgm:prSet>
      <dgm:spPr/>
    </dgm:pt>
    <dgm:pt modelId="{E4ED07D9-FC77-40F0-91C1-C2CF17AC56BC}" type="pres">
      <dgm:prSet presAssocID="{FD79B949-6778-4872-A42F-4BF40E021571}" presName="sibTrans" presStyleLbl="sibTrans2D1" presStyleIdx="2" presStyleCnt="4" custScaleX="170346"/>
      <dgm:spPr/>
    </dgm:pt>
    <dgm:pt modelId="{BC458B3F-C366-4443-9B83-40EA1DEEB078}" type="pres">
      <dgm:prSet presAssocID="{FD79B949-6778-4872-A42F-4BF40E021571}" presName="connectorText" presStyleLbl="sibTrans2D1" presStyleIdx="2" presStyleCnt="4"/>
      <dgm:spPr/>
    </dgm:pt>
    <dgm:pt modelId="{ABE5EF57-2BDC-4E5F-A1E2-CBC9B55E37CC}" type="pres">
      <dgm:prSet presAssocID="{6FD41457-0C00-4A14-930E-6ED7C1E4D549}" presName="node" presStyleLbl="node1" presStyleIdx="3" presStyleCnt="5" custScaleX="153985" custLinFactNeighborX="-23621">
        <dgm:presLayoutVars>
          <dgm:bulletEnabled val="1"/>
        </dgm:presLayoutVars>
      </dgm:prSet>
      <dgm:spPr/>
    </dgm:pt>
    <dgm:pt modelId="{63A971B2-FF9A-4A85-8D0A-CA561B71D7EF}" type="pres">
      <dgm:prSet presAssocID="{F92EF90B-6E5A-4B78-8FFE-C3388BE388A1}" presName="sibTrans" presStyleLbl="sibTrans2D1" presStyleIdx="3" presStyleCnt="4" custScaleX="197559" custLinFactNeighborX="-6859" custLinFactNeighborY="-3573"/>
      <dgm:spPr/>
    </dgm:pt>
    <dgm:pt modelId="{CB904B32-66BB-4966-AA50-4DE16A8C9FBF}" type="pres">
      <dgm:prSet presAssocID="{F92EF90B-6E5A-4B78-8FFE-C3388BE388A1}" presName="connectorText" presStyleLbl="sibTrans2D1" presStyleIdx="3" presStyleCnt="4"/>
      <dgm:spPr/>
    </dgm:pt>
    <dgm:pt modelId="{8BE67CD7-D501-4D54-9855-70679790B716}" type="pres">
      <dgm:prSet presAssocID="{0D54A51C-20B4-4608-B94D-3E120E352DD9}" presName="node" presStyleLbl="node1" presStyleIdx="4" presStyleCnt="5" custScaleX="139207" custLinFactNeighborX="-34260" custLinFactNeighborY="492">
        <dgm:presLayoutVars>
          <dgm:bulletEnabled val="1"/>
        </dgm:presLayoutVars>
      </dgm:prSet>
      <dgm:spPr/>
    </dgm:pt>
  </dgm:ptLst>
  <dgm:cxnLst>
    <dgm:cxn modelId="{13084C0F-04DE-4A0E-ABB6-6BC30D889FB3}" type="presOf" srcId="{6FD41457-0C00-4A14-930E-6ED7C1E4D549}" destId="{ABE5EF57-2BDC-4E5F-A1E2-CBC9B55E37CC}" srcOrd="0" destOrd="0" presId="urn:microsoft.com/office/officeart/2005/8/layout/process5"/>
    <dgm:cxn modelId="{084DCF32-15C8-4C98-A8AD-1AF954C1FFE0}" type="presOf" srcId="{FD79B949-6778-4872-A42F-4BF40E021571}" destId="{BC458B3F-C366-4443-9B83-40EA1DEEB078}" srcOrd="1" destOrd="0" presId="urn:microsoft.com/office/officeart/2005/8/layout/process5"/>
    <dgm:cxn modelId="{10D0C336-EBF6-479D-AB1D-3EE3651B3B37}" type="presOf" srcId="{35C26944-BB43-47D5-AA0A-04907FA190B9}" destId="{48C19F5D-D553-4DBD-B2D0-AD05E067F044}" srcOrd="0" destOrd="0" presId="urn:microsoft.com/office/officeart/2005/8/layout/process5"/>
    <dgm:cxn modelId="{01412A3A-AEAF-41F3-A271-A6FE53222DDF}" srcId="{35C26944-BB43-47D5-AA0A-04907FA190B9}" destId="{DA228040-30A2-401A-B1CA-B1056A467A1F}" srcOrd="0" destOrd="0" parTransId="{0B65E289-0DFD-4E7E-B273-1D12DDDACA49}" sibTransId="{DFA89B45-A1C1-4A37-80D7-F3AACFA3673B}"/>
    <dgm:cxn modelId="{B8FCB661-076A-48ED-99CC-ACCE8FB3376D}" srcId="{35C26944-BB43-47D5-AA0A-04907FA190B9}" destId="{A63AD7E8-49DE-40AC-BCA6-4FAF3F0F42FC}" srcOrd="1" destOrd="0" parTransId="{3F40E4A4-91C8-4816-9B1D-F28BB4492C66}" sibTransId="{43F2C5AA-0A62-44D5-B2BE-E8289E3322DC}"/>
    <dgm:cxn modelId="{57FB736E-6D18-4A2D-8112-DB1426FF946C}" type="presOf" srcId="{0D54A51C-20B4-4608-B94D-3E120E352DD9}" destId="{8BE67CD7-D501-4D54-9855-70679790B716}" srcOrd="0" destOrd="0" presId="urn:microsoft.com/office/officeart/2005/8/layout/process5"/>
    <dgm:cxn modelId="{2B3A8C74-9942-4598-A5C3-0F20503C6857}" srcId="{35C26944-BB43-47D5-AA0A-04907FA190B9}" destId="{7AD808D0-BD1F-42C2-AF9F-1251DD5F1F7B}" srcOrd="2" destOrd="0" parTransId="{F11738FE-6340-44B4-A88B-6241A70D2D86}" sibTransId="{FD79B949-6778-4872-A42F-4BF40E021571}"/>
    <dgm:cxn modelId="{0E093D59-06D0-4928-9F43-E7EBA31B533A}" type="presOf" srcId="{F92EF90B-6E5A-4B78-8FFE-C3388BE388A1}" destId="{63A971B2-FF9A-4A85-8D0A-CA561B71D7EF}" srcOrd="0" destOrd="0" presId="urn:microsoft.com/office/officeart/2005/8/layout/process5"/>
    <dgm:cxn modelId="{48270D7C-7DC0-4888-BA41-EA632B2554F5}" type="presOf" srcId="{A63AD7E8-49DE-40AC-BCA6-4FAF3F0F42FC}" destId="{CE898319-A207-4F62-8BE6-735A6903BBB3}" srcOrd="0" destOrd="0" presId="urn:microsoft.com/office/officeart/2005/8/layout/process5"/>
    <dgm:cxn modelId="{F312649A-17DC-4E42-92A8-D8DBDA078B9D}" type="presOf" srcId="{DA228040-30A2-401A-B1CA-B1056A467A1F}" destId="{5A5915F7-07FE-4366-AE4E-A78449D3AE14}" srcOrd="0" destOrd="0" presId="urn:microsoft.com/office/officeart/2005/8/layout/process5"/>
    <dgm:cxn modelId="{C33F8E9A-DBD3-4DED-AC6E-91965A530276}" type="presOf" srcId="{7AD808D0-BD1F-42C2-AF9F-1251DD5F1F7B}" destId="{9D8C183F-7AB0-4E79-BAED-DCF404D13EBC}" srcOrd="0" destOrd="0" presId="urn:microsoft.com/office/officeart/2005/8/layout/process5"/>
    <dgm:cxn modelId="{06B7339D-554B-4484-AA95-952DB20C6457}" type="presOf" srcId="{43F2C5AA-0A62-44D5-B2BE-E8289E3322DC}" destId="{9C99DD4D-B7D0-4C01-8594-143204BA2568}" srcOrd="0" destOrd="0" presId="urn:microsoft.com/office/officeart/2005/8/layout/process5"/>
    <dgm:cxn modelId="{6AF104BA-7ECB-4941-844B-8EA8644AAD15}" srcId="{35C26944-BB43-47D5-AA0A-04907FA190B9}" destId="{6FD41457-0C00-4A14-930E-6ED7C1E4D549}" srcOrd="3" destOrd="0" parTransId="{812CAB6D-F5A6-49D8-AF15-199721309642}" sibTransId="{F92EF90B-6E5A-4B78-8FFE-C3388BE388A1}"/>
    <dgm:cxn modelId="{23C0E6BC-8CBC-4258-8155-0763D9494932}" type="presOf" srcId="{43F2C5AA-0A62-44D5-B2BE-E8289E3322DC}" destId="{82E9287E-0247-44B7-8BA5-9F2AC7A270F7}" srcOrd="1" destOrd="0" presId="urn:microsoft.com/office/officeart/2005/8/layout/process5"/>
    <dgm:cxn modelId="{EB38F6C8-AA56-4C6A-830E-E224D13E8999}" type="presOf" srcId="{FD79B949-6778-4872-A42F-4BF40E021571}" destId="{E4ED07D9-FC77-40F0-91C1-C2CF17AC56BC}" srcOrd="0" destOrd="0" presId="urn:microsoft.com/office/officeart/2005/8/layout/process5"/>
    <dgm:cxn modelId="{9B681AD0-3D10-41FD-81F8-C146668B55EB}" srcId="{35C26944-BB43-47D5-AA0A-04907FA190B9}" destId="{0D54A51C-20B4-4608-B94D-3E120E352DD9}" srcOrd="4" destOrd="0" parTransId="{663B68FA-1276-4127-B06D-47ED239D9BBD}" sibTransId="{A7E93778-9CAB-4A1D-A614-1E7BDA6ABE12}"/>
    <dgm:cxn modelId="{046258D0-BEAE-43CA-8F60-88B8D7578DDD}" type="presOf" srcId="{F92EF90B-6E5A-4B78-8FFE-C3388BE388A1}" destId="{CB904B32-66BB-4966-AA50-4DE16A8C9FBF}" srcOrd="1" destOrd="0" presId="urn:microsoft.com/office/officeart/2005/8/layout/process5"/>
    <dgm:cxn modelId="{173ECEDD-7920-465A-BBA8-B790C86AB373}" type="presOf" srcId="{DFA89B45-A1C1-4A37-80D7-F3AACFA3673B}" destId="{687A9587-FF25-4588-BDF4-3E2A6D0635AB}" srcOrd="0" destOrd="0" presId="urn:microsoft.com/office/officeart/2005/8/layout/process5"/>
    <dgm:cxn modelId="{4E2E7FE0-8DC1-4789-9C7D-486B30FDEC38}" type="presOf" srcId="{DFA89B45-A1C1-4A37-80D7-F3AACFA3673B}" destId="{6399C4D4-EB35-4046-9AB3-D6CC69E120EB}" srcOrd="1" destOrd="0" presId="urn:microsoft.com/office/officeart/2005/8/layout/process5"/>
    <dgm:cxn modelId="{EC329469-0954-4E42-B392-103318A1B0E6}" type="presParOf" srcId="{48C19F5D-D553-4DBD-B2D0-AD05E067F044}" destId="{5A5915F7-07FE-4366-AE4E-A78449D3AE14}" srcOrd="0" destOrd="0" presId="urn:microsoft.com/office/officeart/2005/8/layout/process5"/>
    <dgm:cxn modelId="{49A8B340-055F-4F84-9925-2D64C679C17F}" type="presParOf" srcId="{48C19F5D-D553-4DBD-B2D0-AD05E067F044}" destId="{687A9587-FF25-4588-BDF4-3E2A6D0635AB}" srcOrd="1" destOrd="0" presId="urn:microsoft.com/office/officeart/2005/8/layout/process5"/>
    <dgm:cxn modelId="{3B6F47E3-C1B4-471D-9C83-CA3DA51E0CA6}" type="presParOf" srcId="{687A9587-FF25-4588-BDF4-3E2A6D0635AB}" destId="{6399C4D4-EB35-4046-9AB3-D6CC69E120EB}" srcOrd="0" destOrd="0" presId="urn:microsoft.com/office/officeart/2005/8/layout/process5"/>
    <dgm:cxn modelId="{239C697F-A617-4C21-AA6E-D40ADA60EFB1}" type="presParOf" srcId="{48C19F5D-D553-4DBD-B2D0-AD05E067F044}" destId="{CE898319-A207-4F62-8BE6-735A6903BBB3}" srcOrd="2" destOrd="0" presId="urn:microsoft.com/office/officeart/2005/8/layout/process5"/>
    <dgm:cxn modelId="{864573FB-0031-4B3B-AF40-6C252054DB80}" type="presParOf" srcId="{48C19F5D-D553-4DBD-B2D0-AD05E067F044}" destId="{9C99DD4D-B7D0-4C01-8594-143204BA2568}" srcOrd="3" destOrd="0" presId="urn:microsoft.com/office/officeart/2005/8/layout/process5"/>
    <dgm:cxn modelId="{876323E2-91DD-44FC-A7C9-9A065A0D6A3E}" type="presParOf" srcId="{9C99DD4D-B7D0-4C01-8594-143204BA2568}" destId="{82E9287E-0247-44B7-8BA5-9F2AC7A270F7}" srcOrd="0" destOrd="0" presId="urn:microsoft.com/office/officeart/2005/8/layout/process5"/>
    <dgm:cxn modelId="{07B45355-B174-4270-AD50-FC7CF98D7CAF}" type="presParOf" srcId="{48C19F5D-D553-4DBD-B2D0-AD05E067F044}" destId="{9D8C183F-7AB0-4E79-BAED-DCF404D13EBC}" srcOrd="4" destOrd="0" presId="urn:microsoft.com/office/officeart/2005/8/layout/process5"/>
    <dgm:cxn modelId="{BA7D2961-70B0-4EC5-B9A0-323E8DF25340}" type="presParOf" srcId="{48C19F5D-D553-4DBD-B2D0-AD05E067F044}" destId="{E4ED07D9-FC77-40F0-91C1-C2CF17AC56BC}" srcOrd="5" destOrd="0" presId="urn:microsoft.com/office/officeart/2005/8/layout/process5"/>
    <dgm:cxn modelId="{0DDE8E05-4F90-4FC4-B249-C7369746F6E5}" type="presParOf" srcId="{E4ED07D9-FC77-40F0-91C1-C2CF17AC56BC}" destId="{BC458B3F-C366-4443-9B83-40EA1DEEB078}" srcOrd="0" destOrd="0" presId="urn:microsoft.com/office/officeart/2005/8/layout/process5"/>
    <dgm:cxn modelId="{A402B80A-9F47-4F2E-9FE1-DD6F2A2C0336}" type="presParOf" srcId="{48C19F5D-D553-4DBD-B2D0-AD05E067F044}" destId="{ABE5EF57-2BDC-4E5F-A1E2-CBC9B55E37CC}" srcOrd="6" destOrd="0" presId="urn:microsoft.com/office/officeart/2005/8/layout/process5"/>
    <dgm:cxn modelId="{1943D61C-3E31-4124-8BD4-511F3149034D}" type="presParOf" srcId="{48C19F5D-D553-4DBD-B2D0-AD05E067F044}" destId="{63A971B2-FF9A-4A85-8D0A-CA561B71D7EF}" srcOrd="7" destOrd="0" presId="urn:microsoft.com/office/officeart/2005/8/layout/process5"/>
    <dgm:cxn modelId="{E11AB8C9-DA0F-4E3B-87A2-F99FF689FA7C}" type="presParOf" srcId="{63A971B2-FF9A-4A85-8D0A-CA561B71D7EF}" destId="{CB904B32-66BB-4966-AA50-4DE16A8C9FBF}" srcOrd="0" destOrd="0" presId="urn:microsoft.com/office/officeart/2005/8/layout/process5"/>
    <dgm:cxn modelId="{7930747F-8F28-47EB-B146-9A373C2271A7}" type="presParOf" srcId="{48C19F5D-D553-4DBD-B2D0-AD05E067F044}" destId="{8BE67CD7-D501-4D54-9855-70679790B716}" srcOrd="8"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915F7-07FE-4366-AE4E-A78449D3AE14}">
      <dsp:nvSpPr>
        <dsp:cNvPr id="0" name=""/>
        <dsp:cNvSpPr/>
      </dsp:nvSpPr>
      <dsp:spPr>
        <a:xfrm>
          <a:off x="7143"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RLI</a:t>
          </a:r>
        </a:p>
      </dsp:txBody>
      <dsp:txXfrm>
        <a:off x="44665" y="1038705"/>
        <a:ext cx="2060143" cy="1206068"/>
      </dsp:txXfrm>
    </dsp:sp>
    <dsp:sp modelId="{687A9587-FF25-4588-BDF4-3E2A6D0635AB}">
      <dsp:nvSpPr>
        <dsp:cNvPr id="0" name=""/>
        <dsp:cNvSpPr/>
      </dsp:nvSpPr>
      <dsp:spPr>
        <a:xfrm>
          <a:off x="2193160" y="1376976"/>
          <a:ext cx="726795"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193160" y="1482881"/>
        <a:ext cx="567937" cy="317716"/>
      </dsp:txXfrm>
    </dsp:sp>
    <dsp:sp modelId="{CE898319-A207-4F62-8BE6-735A6903BBB3}">
      <dsp:nvSpPr>
        <dsp:cNvPr id="0" name=""/>
        <dsp:cNvSpPr/>
      </dsp:nvSpPr>
      <dsp:spPr>
        <a:xfrm>
          <a:off x="2996406"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ADM</a:t>
          </a:r>
        </a:p>
      </dsp:txBody>
      <dsp:txXfrm>
        <a:off x="3033928" y="1038705"/>
        <a:ext cx="2060143" cy="1206068"/>
      </dsp:txXfrm>
    </dsp:sp>
    <dsp:sp modelId="{9C99DD4D-B7D0-4C01-8594-143204BA2568}">
      <dsp:nvSpPr>
        <dsp:cNvPr id="0" name=""/>
        <dsp:cNvSpPr/>
      </dsp:nvSpPr>
      <dsp:spPr>
        <a:xfrm>
          <a:off x="5158897" y="1376976"/>
          <a:ext cx="773844"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158897" y="1482881"/>
        <a:ext cx="614986" cy="317716"/>
      </dsp:txXfrm>
    </dsp:sp>
    <dsp:sp modelId="{9D8C183F-7AB0-4E79-BAED-DCF404D13EBC}">
      <dsp:nvSpPr>
        <dsp:cNvPr id="0" name=""/>
        <dsp:cNvSpPr/>
      </dsp:nvSpPr>
      <dsp:spPr>
        <a:xfrm>
          <a:off x="5985668"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DOC</a:t>
          </a:r>
        </a:p>
      </dsp:txBody>
      <dsp:txXfrm>
        <a:off x="6023190" y="1038705"/>
        <a:ext cx="2060143" cy="1206068"/>
      </dsp:txXfrm>
    </dsp:sp>
    <dsp:sp modelId="{E4ED07D9-FC77-40F0-91C1-C2CF17AC56BC}">
      <dsp:nvSpPr>
        <dsp:cNvPr id="0" name=""/>
        <dsp:cNvSpPr/>
      </dsp:nvSpPr>
      <dsp:spPr>
        <a:xfrm rot="7010734">
          <a:off x="6087285" y="2431759"/>
          <a:ext cx="864228"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rot="-5400000">
        <a:off x="6396410" y="2272968"/>
        <a:ext cx="317716" cy="705370"/>
      </dsp:txXfrm>
    </dsp:sp>
    <dsp:sp modelId="{ABE5EF57-2BDC-4E5F-A1E2-CBC9B55E37CC}">
      <dsp:nvSpPr>
        <dsp:cNvPr id="0" name=""/>
        <dsp:cNvSpPr/>
      </dsp:nvSpPr>
      <dsp:spPr>
        <a:xfrm>
          <a:off x="4328635" y="3136371"/>
          <a:ext cx="3287868"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VIRTUAL RLI</a:t>
          </a:r>
        </a:p>
      </dsp:txBody>
      <dsp:txXfrm>
        <a:off x="4366157" y="3173893"/>
        <a:ext cx="3212824" cy="1206068"/>
      </dsp:txXfrm>
    </dsp:sp>
    <dsp:sp modelId="{63A971B2-FF9A-4A85-8D0A-CA561B71D7EF}">
      <dsp:nvSpPr>
        <dsp:cNvPr id="0" name=""/>
        <dsp:cNvSpPr/>
      </dsp:nvSpPr>
      <dsp:spPr>
        <a:xfrm rot="10794855">
          <a:off x="3198866" y="3496489"/>
          <a:ext cx="1132124"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3357724" y="3602275"/>
        <a:ext cx="973266" cy="317716"/>
      </dsp:txXfrm>
    </dsp:sp>
    <dsp:sp modelId="{8BE67CD7-D501-4D54-9855-70679790B716}">
      <dsp:nvSpPr>
        <dsp:cNvPr id="0" name=""/>
        <dsp:cNvSpPr/>
      </dsp:nvSpPr>
      <dsp:spPr>
        <a:xfrm>
          <a:off x="275067" y="3142674"/>
          <a:ext cx="2972330"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Part 1 - AM</a:t>
          </a:r>
        </a:p>
      </dsp:txBody>
      <dsp:txXfrm>
        <a:off x="312589" y="3180196"/>
        <a:ext cx="2897286"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18BB756-D150-524C-BEE6-B16C0155F16D}" type="datetimeFigureOut">
              <a:rPr lang="en-US" smtClean="0"/>
              <a:t>3/14/2021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0125EE2-99FF-3A41-9D2A-6F5B39E8A658}" type="slidenum">
              <a:rPr lang="en-US" smtClean="0"/>
              <a:t>‹#›</a:t>
            </a:fld>
            <a:endParaRPr lang="en-US"/>
          </a:p>
        </p:txBody>
      </p:sp>
    </p:spTree>
    <p:extLst>
      <p:ext uri="{BB962C8B-B14F-4D97-AF65-F5344CB8AC3E}">
        <p14:creationId xmlns:p14="http://schemas.microsoft.com/office/powerpoint/2010/main" val="26773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rli33.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sz="1800"/>
            </a:pPr>
            <a:endParaRPr lang="en-US" sz="1100" dirty="0">
              <a:latin typeface="Helvetica Neue"/>
              <a:ea typeface="Calibri"/>
              <a:cs typeface="Arial" panose="020B0604020202020204" pitchFamily="34" charset="0"/>
              <a:sym typeface="Calibri"/>
            </a:endParaRPr>
          </a:p>
        </p:txBody>
      </p:sp>
      <p:sp>
        <p:nvSpPr>
          <p:cNvPr id="4" name="Slide Number Placeholder 3"/>
          <p:cNvSpPr>
            <a:spLocks noGrp="1"/>
          </p:cNvSpPr>
          <p:nvPr>
            <p:ph type="sldNum" sz="quarter" idx="10"/>
          </p:nvPr>
        </p:nvSpPr>
        <p:spPr/>
        <p:txBody>
          <a:bodyPr/>
          <a:lstStyle/>
          <a:p>
            <a:fld id="{40125EE2-99FF-3A41-9D2A-6F5B39E8A658}" type="slidenum">
              <a:rPr lang="en-US" smtClean="0"/>
              <a:t>1</a:t>
            </a:fld>
            <a:endParaRPr lang="en-US"/>
          </a:p>
        </p:txBody>
      </p:sp>
    </p:spTree>
    <p:extLst>
      <p:ext uri="{BB962C8B-B14F-4D97-AF65-F5344CB8AC3E}">
        <p14:creationId xmlns:p14="http://schemas.microsoft.com/office/powerpoint/2010/main" val="400336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600" dirty="0"/>
              <a:t>Show participants what Chat can be used for and the pitfalls of CHAT.</a:t>
            </a:r>
          </a:p>
          <a:p>
            <a:pPr marL="228600" indent="-228600">
              <a:buAutoNum type="arabicPeriod"/>
            </a:pPr>
            <a:r>
              <a:rPr lang="en-US" sz="1600" dirty="0"/>
              <a:t>Facilitators and Hosts can choose to limit Chat use – point out the options</a:t>
            </a:r>
          </a:p>
        </p:txBody>
      </p:sp>
      <p:sp>
        <p:nvSpPr>
          <p:cNvPr id="4" name="Slide Number Placeholder 3"/>
          <p:cNvSpPr>
            <a:spLocks noGrp="1"/>
          </p:cNvSpPr>
          <p:nvPr>
            <p:ph type="sldNum" sz="quarter" idx="10"/>
          </p:nvPr>
        </p:nvSpPr>
        <p:spPr/>
        <p:txBody>
          <a:bodyPr/>
          <a:lstStyle/>
          <a:p>
            <a:fld id="{40125EE2-99FF-3A41-9D2A-6F5B39E8A658}" type="slidenum">
              <a:rPr lang="en-US" smtClean="0"/>
              <a:t>10</a:t>
            </a:fld>
            <a:endParaRPr lang="en-US"/>
          </a:p>
        </p:txBody>
      </p:sp>
    </p:spTree>
    <p:extLst>
      <p:ext uri="{BB962C8B-B14F-4D97-AF65-F5344CB8AC3E}">
        <p14:creationId xmlns:p14="http://schemas.microsoft.com/office/powerpoint/2010/main" val="3261789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28600" lvl="0" indent="-228600">
              <a:lnSpc>
                <a:spcPct val="117999"/>
              </a:lnSpc>
              <a:buAutoNum type="arabicPeriod"/>
              <a:defRPr sz="1800"/>
            </a:pPr>
            <a:r>
              <a:rPr lang="en-US" sz="1600" dirty="0">
                <a:latin typeface="Helvetica Neue"/>
                <a:cs typeface="Arial" panose="020B0604020202020204" pitchFamily="34" charset="0"/>
              </a:rPr>
              <a:t>Show facilitators how to share their screen and what choices they have when sharing a screen – whole screen, individual features (</a:t>
            </a:r>
            <a:r>
              <a:rPr lang="en-US" sz="1600" dirty="0" err="1">
                <a:latin typeface="Helvetica Neue"/>
                <a:cs typeface="Arial" panose="020B0604020202020204" pitchFamily="34" charset="0"/>
              </a:rPr>
              <a:t>powerpoint</a:t>
            </a:r>
            <a:r>
              <a:rPr lang="en-US" sz="1600" dirty="0">
                <a:latin typeface="Helvetica Neue"/>
                <a:cs typeface="Arial" panose="020B0604020202020204" pitchFamily="34" charset="0"/>
              </a:rPr>
              <a:t>, video, another website.)</a:t>
            </a:r>
          </a:p>
          <a:p>
            <a:pPr marL="228600" lvl="0" indent="-228600">
              <a:lnSpc>
                <a:spcPct val="117999"/>
              </a:lnSpc>
              <a:buAutoNum type="arabicPeriod"/>
              <a:defRPr sz="1800"/>
            </a:pPr>
            <a:r>
              <a:rPr lang="en-US" sz="1600" dirty="0">
                <a:latin typeface="Helvetica Neue"/>
                <a:cs typeface="Arial" panose="020B0604020202020204" pitchFamily="34" charset="0"/>
              </a:rPr>
              <a:t>Point out that different people have different views. (host, co-host, participants)</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53569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600" dirty="0"/>
              <a:t>1.  Demonstrate how to switch from Gallery View to Speaker View and how to toggle between Full Screen and Exit Full Screen. </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44504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28600" indent="-228600">
              <a:buAutoNum type="arabicPeriod"/>
            </a:pPr>
            <a:r>
              <a:rPr lang="en-US" sz="1600" dirty="0"/>
              <a:t>Show how to change the size of the thumbnail and/or gallery view while screen is shared.</a:t>
            </a:r>
          </a:p>
          <a:p>
            <a:pPr marL="228600" indent="-228600">
              <a:buAutoNum type="arabicPeriod"/>
            </a:pPr>
            <a:r>
              <a:rPr lang="en-US" sz="1600" dirty="0"/>
              <a:t>Point out that hosts, co-hosts and participants see different configurations on the screen. </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689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600" dirty="0"/>
              <a:t>Participants can be directed to access a particular website, YouTube video or other online activity by opening another tab in browser</a:t>
            </a:r>
          </a:p>
          <a:p>
            <a:pPr marL="342900" indent="-342900">
              <a:buAutoNum type="arabicPeriod"/>
            </a:pPr>
            <a:r>
              <a:rPr lang="en-US" sz="1600" dirty="0"/>
              <a:t>Have these sites open prior to training so you can get to them quickly</a:t>
            </a:r>
          </a:p>
        </p:txBody>
      </p:sp>
      <p:sp>
        <p:nvSpPr>
          <p:cNvPr id="4" name="Slide Number Placeholder 3"/>
          <p:cNvSpPr>
            <a:spLocks noGrp="1"/>
          </p:cNvSpPr>
          <p:nvPr>
            <p:ph type="sldNum" sz="quarter" idx="10"/>
          </p:nvPr>
        </p:nvSpPr>
        <p:spPr/>
        <p:txBody>
          <a:bodyPr/>
          <a:lstStyle/>
          <a:p>
            <a:fld id="{40125EE2-99FF-3A41-9D2A-6F5B39E8A658}" type="slidenum">
              <a:rPr lang="en-US" smtClean="0"/>
              <a:t>14</a:t>
            </a:fld>
            <a:endParaRPr lang="en-US"/>
          </a:p>
        </p:txBody>
      </p:sp>
    </p:spTree>
    <p:extLst>
      <p:ext uri="{BB962C8B-B14F-4D97-AF65-F5344CB8AC3E}">
        <p14:creationId xmlns:p14="http://schemas.microsoft.com/office/powerpoint/2010/main" val="38782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sz="1600" dirty="0"/>
              <a:t>Show different views of poll launch, collecting responses, results and sharing results</a:t>
            </a:r>
          </a:p>
        </p:txBody>
      </p:sp>
      <p:sp>
        <p:nvSpPr>
          <p:cNvPr id="4" name="Slide Number Placeholder 3"/>
          <p:cNvSpPr>
            <a:spLocks noGrp="1"/>
          </p:cNvSpPr>
          <p:nvPr>
            <p:ph type="sldNum" sz="quarter" idx="10"/>
          </p:nvPr>
        </p:nvSpPr>
        <p:spPr/>
        <p:txBody>
          <a:bodyPr/>
          <a:lstStyle/>
          <a:p>
            <a:fld id="{40125EE2-99FF-3A41-9D2A-6F5B39E8A658}" type="slidenum">
              <a:rPr lang="en-US" smtClean="0"/>
              <a:t>15</a:t>
            </a:fld>
            <a:endParaRPr lang="en-US"/>
          </a:p>
        </p:txBody>
      </p:sp>
    </p:spTree>
    <p:extLst>
      <p:ext uri="{BB962C8B-B14F-4D97-AF65-F5344CB8AC3E}">
        <p14:creationId xmlns:p14="http://schemas.microsoft.com/office/powerpoint/2010/main" val="404144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600" dirty="0"/>
              <a:t>A blank screen can be imbedded into the facilitator power point or a separate slide designed for a specific purpose.</a:t>
            </a:r>
          </a:p>
          <a:p>
            <a:pPr marL="342900" indent="-342900">
              <a:buAutoNum type="arabicPeriod"/>
            </a:pPr>
            <a:r>
              <a:rPr lang="en-US" sz="1600" dirty="0"/>
              <a:t>There are several ways to share a blank PPTX – separately or part of session PPTX</a:t>
            </a:r>
          </a:p>
          <a:p>
            <a:pPr marL="342900" indent="-342900">
              <a:buAutoNum type="arabicPeriod"/>
            </a:pPr>
            <a:endParaRPr lang="en-US" sz="1600" dirty="0"/>
          </a:p>
        </p:txBody>
      </p:sp>
      <p:sp>
        <p:nvSpPr>
          <p:cNvPr id="4" name="Slide Number Placeholder 3"/>
          <p:cNvSpPr>
            <a:spLocks noGrp="1"/>
          </p:cNvSpPr>
          <p:nvPr>
            <p:ph type="sldNum" sz="quarter" idx="5"/>
          </p:nvPr>
        </p:nvSpPr>
        <p:spPr/>
        <p:txBody>
          <a:bodyPr/>
          <a:lstStyle/>
          <a:p>
            <a:fld id="{40125EE2-99FF-3A41-9D2A-6F5B39E8A658}" type="slidenum">
              <a:rPr lang="en-US" smtClean="0"/>
              <a:t>16</a:t>
            </a:fld>
            <a:endParaRPr lang="en-US"/>
          </a:p>
        </p:txBody>
      </p:sp>
    </p:spTree>
    <p:extLst>
      <p:ext uri="{BB962C8B-B14F-4D97-AF65-F5344CB8AC3E}">
        <p14:creationId xmlns:p14="http://schemas.microsoft.com/office/powerpoint/2010/main" val="4154885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600" dirty="0"/>
              <a:t>Become familiar with using Annotation Tools to add some interest to the session</a:t>
            </a:r>
          </a:p>
          <a:p>
            <a:pPr marL="228600" indent="-228600">
              <a:buAutoNum type="arabicPeriod"/>
            </a:pPr>
            <a:r>
              <a:rPr lang="en-US" sz="1600" dirty="0"/>
              <a:t>Use these tools to add interest and engagement to sessions</a:t>
            </a:r>
          </a:p>
        </p:txBody>
      </p:sp>
      <p:sp>
        <p:nvSpPr>
          <p:cNvPr id="4" name="Slide Number Placeholder 3"/>
          <p:cNvSpPr>
            <a:spLocks noGrp="1"/>
          </p:cNvSpPr>
          <p:nvPr>
            <p:ph type="sldNum" sz="quarter" idx="5"/>
          </p:nvPr>
        </p:nvSpPr>
        <p:spPr/>
        <p:txBody>
          <a:bodyPr/>
          <a:lstStyle/>
          <a:p>
            <a:fld id="{40125EE2-99FF-3A41-9D2A-6F5B39E8A658}" type="slidenum">
              <a:rPr lang="en-US" smtClean="0"/>
              <a:t>17</a:t>
            </a:fld>
            <a:endParaRPr lang="en-US"/>
          </a:p>
        </p:txBody>
      </p:sp>
    </p:spTree>
    <p:extLst>
      <p:ext uri="{BB962C8B-B14F-4D97-AF65-F5344CB8AC3E}">
        <p14:creationId xmlns:p14="http://schemas.microsoft.com/office/powerpoint/2010/main" val="166414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600" dirty="0"/>
              <a:t>ALL directions that participants need MUST be provided before going into breakouts. </a:t>
            </a:r>
          </a:p>
          <a:p>
            <a:pPr marL="228600" indent="-228600">
              <a:buAutoNum type="arabicPeriod"/>
            </a:pPr>
            <a:r>
              <a:rPr lang="en-US" sz="1600" dirty="0"/>
              <a:t>It is best practice for hosts and co-hosts to STAY OUT of breakouts and let the participants share with each other.</a:t>
            </a:r>
          </a:p>
          <a:p>
            <a:pPr marL="228600" indent="-228600">
              <a:buAutoNum type="arabicPeriod"/>
            </a:pPr>
            <a:r>
              <a:rPr lang="en-US" sz="1600" dirty="0"/>
              <a:t>Let them know how long they will have and what warning they will receive.</a:t>
            </a:r>
          </a:p>
        </p:txBody>
      </p:sp>
      <p:sp>
        <p:nvSpPr>
          <p:cNvPr id="4" name="Slide Number Placeholder 3"/>
          <p:cNvSpPr>
            <a:spLocks noGrp="1"/>
          </p:cNvSpPr>
          <p:nvPr>
            <p:ph type="sldNum" sz="quarter" idx="10"/>
          </p:nvPr>
        </p:nvSpPr>
        <p:spPr/>
        <p:txBody>
          <a:bodyPr/>
          <a:lstStyle/>
          <a:p>
            <a:fld id="{40125EE2-99FF-3A41-9D2A-6F5B39E8A658}" type="slidenum">
              <a:rPr lang="en-US" smtClean="0"/>
              <a:t>18</a:t>
            </a:fld>
            <a:endParaRPr lang="en-US"/>
          </a:p>
        </p:txBody>
      </p:sp>
    </p:spTree>
    <p:extLst>
      <p:ext uri="{BB962C8B-B14F-4D97-AF65-F5344CB8AC3E}">
        <p14:creationId xmlns:p14="http://schemas.microsoft.com/office/powerpoint/2010/main" val="2258199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1. This is the My Event page as seen through BACKROOM. </a:t>
            </a:r>
          </a:p>
        </p:txBody>
      </p:sp>
      <p:sp>
        <p:nvSpPr>
          <p:cNvPr id="4" name="Slide Number Placeholder 3"/>
          <p:cNvSpPr>
            <a:spLocks noGrp="1"/>
          </p:cNvSpPr>
          <p:nvPr>
            <p:ph type="sldNum" sz="quarter" idx="5"/>
          </p:nvPr>
        </p:nvSpPr>
        <p:spPr/>
        <p:txBody>
          <a:bodyPr/>
          <a:lstStyle/>
          <a:p>
            <a:fld id="{40125EE2-99FF-3A41-9D2A-6F5B39E8A658}" type="slidenum">
              <a:rPr lang="en-US" smtClean="0"/>
              <a:t>19</a:t>
            </a:fld>
            <a:endParaRPr lang="en-US"/>
          </a:p>
        </p:txBody>
      </p:sp>
    </p:spTree>
    <p:extLst>
      <p:ext uri="{BB962C8B-B14F-4D97-AF65-F5344CB8AC3E}">
        <p14:creationId xmlns:p14="http://schemas.microsoft.com/office/powerpoint/2010/main" val="233507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125EE2-99FF-3A41-9D2A-6F5B39E8A658}" type="slidenum">
              <a:rPr lang="en-US" smtClean="0"/>
              <a:t>2</a:t>
            </a:fld>
            <a:endParaRPr lang="en-US"/>
          </a:p>
        </p:txBody>
      </p:sp>
    </p:spTree>
    <p:extLst>
      <p:ext uri="{BB962C8B-B14F-4D97-AF65-F5344CB8AC3E}">
        <p14:creationId xmlns:p14="http://schemas.microsoft.com/office/powerpoint/2010/main" val="2794130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600" dirty="0"/>
              <a:t>Log into DACdb</a:t>
            </a:r>
          </a:p>
          <a:p>
            <a:pPr marL="342900" indent="-342900">
              <a:buAutoNum type="arabicPeriod"/>
            </a:pPr>
            <a:r>
              <a:rPr lang="en-US" sz="1600" dirty="0"/>
              <a:t>Change ID to RLI</a:t>
            </a:r>
          </a:p>
          <a:p>
            <a:pPr marL="342900" indent="-342900">
              <a:buAutoNum type="arabicPeriod"/>
            </a:pPr>
            <a:r>
              <a:rPr lang="en-US" sz="1600" dirty="0"/>
              <a:t>Click on RLI ICON</a:t>
            </a:r>
          </a:p>
          <a:p>
            <a:pPr marL="342900" indent="-342900">
              <a:buAutoNum type="arabicPeriod"/>
            </a:pPr>
            <a:r>
              <a:rPr lang="en-US" sz="1600" dirty="0"/>
              <a:t>These are the views seen when accessed by faculty through DACdb. </a:t>
            </a:r>
          </a:p>
          <a:p>
            <a:pPr marL="342900" indent="-342900">
              <a:buAutoNum type="arabicPeriod"/>
            </a:pPr>
            <a:r>
              <a:rPr lang="en-US" sz="1600" dirty="0"/>
              <a:t>Documents can be added, deleted, edited</a:t>
            </a:r>
          </a:p>
          <a:p>
            <a:pPr marL="342900" indent="-342900">
              <a:buAutoNum type="arabicPeriod"/>
            </a:pPr>
            <a:endParaRPr lang="en-US" sz="1600" dirty="0"/>
          </a:p>
        </p:txBody>
      </p:sp>
      <p:sp>
        <p:nvSpPr>
          <p:cNvPr id="4" name="Slide Number Placeholder 3"/>
          <p:cNvSpPr>
            <a:spLocks noGrp="1"/>
          </p:cNvSpPr>
          <p:nvPr>
            <p:ph type="sldNum" sz="quarter" idx="5"/>
          </p:nvPr>
        </p:nvSpPr>
        <p:spPr/>
        <p:txBody>
          <a:bodyPr/>
          <a:lstStyle/>
          <a:p>
            <a:fld id="{40125EE2-99FF-3A41-9D2A-6F5B39E8A658}" type="slidenum">
              <a:rPr lang="en-US" smtClean="0"/>
              <a:t>20</a:t>
            </a:fld>
            <a:endParaRPr lang="en-US"/>
          </a:p>
        </p:txBody>
      </p:sp>
    </p:spTree>
    <p:extLst>
      <p:ext uri="{BB962C8B-B14F-4D97-AF65-F5344CB8AC3E}">
        <p14:creationId xmlns:p14="http://schemas.microsoft.com/office/powerpoint/2010/main" val="1698606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600" dirty="0"/>
              <a:t>Participants access all the documents they need through My Event. This is the view they see and the categories for what is contained therein</a:t>
            </a:r>
          </a:p>
          <a:p>
            <a:pPr marL="342900" indent="-342900">
              <a:buAutoNum type="arabicPeriod"/>
            </a:pPr>
            <a:r>
              <a:rPr lang="en-US" sz="1600" dirty="0"/>
              <a:t>Directions are provided with Zoom Login information.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	Go to </a:t>
            </a:r>
            <a:r>
              <a:rPr lang="en-US" sz="1800" b="1" dirty="0">
                <a:effectLst/>
                <a:latin typeface="Calibri" panose="020F0502020204030204" pitchFamily="34" charset="0"/>
              </a:rPr>
              <a:t>MyEvent.DACdb.com</a:t>
            </a:r>
          </a:p>
          <a:p>
            <a:pPr marL="0" marR="0">
              <a:spcBef>
                <a:spcPts val="0"/>
              </a:spcBef>
              <a:spcAft>
                <a:spcPts val="0"/>
              </a:spcAft>
            </a:pPr>
            <a:r>
              <a:rPr lang="en-US" sz="1800" dirty="0">
                <a:effectLst/>
                <a:latin typeface="Calibri" panose="020F0502020204030204" pitchFamily="34" charset="0"/>
              </a:rPr>
              <a:t>	Event Code: </a:t>
            </a:r>
            <a:r>
              <a:rPr lang="en-US" sz="1800" b="1" dirty="0">
                <a:effectLst/>
                <a:latin typeface="Calibri" panose="020F0502020204030204" pitchFamily="34" charset="0"/>
              </a:rPr>
              <a:t>RLIFACULTY</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latin typeface="Calibri" panose="020F0502020204030204" pitchFamily="34" charset="0"/>
              </a:rPr>
              <a:t>	</a:t>
            </a:r>
            <a:r>
              <a:rPr lang="en-US" sz="1800" dirty="0">
                <a:effectLst/>
                <a:latin typeface="Calibri" panose="020F0502020204030204" pitchFamily="34" charset="0"/>
              </a:rPr>
              <a:t>Use your DACdb Login or Email with the 	Password of: Rotary2021</a:t>
            </a:r>
          </a:p>
          <a:p>
            <a:pPr lvl="1"/>
            <a:endParaRPr lang="en-US" sz="1600" dirty="0"/>
          </a:p>
        </p:txBody>
      </p:sp>
      <p:sp>
        <p:nvSpPr>
          <p:cNvPr id="4" name="Slide Number Placeholder 3"/>
          <p:cNvSpPr>
            <a:spLocks noGrp="1"/>
          </p:cNvSpPr>
          <p:nvPr>
            <p:ph type="sldNum" sz="quarter" idx="5"/>
          </p:nvPr>
        </p:nvSpPr>
        <p:spPr/>
        <p:txBody>
          <a:bodyPr/>
          <a:lstStyle/>
          <a:p>
            <a:fld id="{40125EE2-99FF-3A41-9D2A-6F5B39E8A658}" type="slidenum">
              <a:rPr lang="en-US" smtClean="0"/>
              <a:t>21</a:t>
            </a:fld>
            <a:endParaRPr lang="en-US"/>
          </a:p>
        </p:txBody>
      </p:sp>
    </p:spTree>
    <p:extLst>
      <p:ext uri="{BB962C8B-B14F-4D97-AF65-F5344CB8AC3E}">
        <p14:creationId xmlns:p14="http://schemas.microsoft.com/office/powerpoint/2010/main" val="1669658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600" dirty="0"/>
              <a:t>Documents for all faculty are found at </a:t>
            </a:r>
            <a:r>
              <a:rPr lang="en-US" sz="1600" dirty="0">
                <a:hlinkClick r:id="rId3"/>
              </a:rPr>
              <a:t>www.rli33.org</a:t>
            </a:r>
            <a:r>
              <a:rPr lang="en-US" sz="1600" dirty="0"/>
              <a:t> as has always been the case</a:t>
            </a:r>
          </a:p>
          <a:p>
            <a:pPr marL="342900" indent="-342900">
              <a:buAutoNum type="arabicPeriod"/>
            </a:pPr>
            <a:endParaRPr lang="en-US" sz="1600" dirty="0"/>
          </a:p>
        </p:txBody>
      </p:sp>
      <p:sp>
        <p:nvSpPr>
          <p:cNvPr id="4" name="Slide Number Placeholder 3"/>
          <p:cNvSpPr>
            <a:spLocks noGrp="1"/>
          </p:cNvSpPr>
          <p:nvPr>
            <p:ph type="sldNum" sz="quarter" idx="10"/>
          </p:nvPr>
        </p:nvSpPr>
        <p:spPr/>
        <p:txBody>
          <a:bodyPr/>
          <a:lstStyle/>
          <a:p>
            <a:fld id="{40125EE2-99FF-3A41-9D2A-6F5B39E8A658}" type="slidenum">
              <a:rPr lang="en-US" smtClean="0"/>
              <a:t>22</a:t>
            </a:fld>
            <a:endParaRPr lang="en-US"/>
          </a:p>
        </p:txBody>
      </p:sp>
    </p:spTree>
    <p:extLst>
      <p:ext uri="{BB962C8B-B14F-4D97-AF65-F5344CB8AC3E}">
        <p14:creationId xmlns:p14="http://schemas.microsoft.com/office/powerpoint/2010/main" val="3617070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600" dirty="0"/>
              <a:t>These two documents are provided for each session to guide facilitators and provided needed information for both faculty and producers.</a:t>
            </a:r>
          </a:p>
          <a:p>
            <a:pPr marL="228600" indent="-228600">
              <a:buAutoNum type="arabicPeriod"/>
            </a:pPr>
            <a:r>
              <a:rPr lang="en-US" sz="1600" dirty="0"/>
              <a:t>Polls in power point still need to be formulated by the producer and the producer launches the poll. </a:t>
            </a:r>
          </a:p>
        </p:txBody>
      </p:sp>
      <p:sp>
        <p:nvSpPr>
          <p:cNvPr id="4" name="Slide Number Placeholder 3"/>
          <p:cNvSpPr>
            <a:spLocks noGrp="1"/>
          </p:cNvSpPr>
          <p:nvPr>
            <p:ph type="sldNum" sz="quarter" idx="5"/>
          </p:nvPr>
        </p:nvSpPr>
        <p:spPr/>
        <p:txBody>
          <a:bodyPr/>
          <a:lstStyle/>
          <a:p>
            <a:fld id="{40125EE2-99FF-3A41-9D2A-6F5B39E8A658}" type="slidenum">
              <a:rPr lang="en-US" smtClean="0"/>
              <a:t>23</a:t>
            </a:fld>
            <a:endParaRPr lang="en-US"/>
          </a:p>
        </p:txBody>
      </p:sp>
    </p:spTree>
    <p:extLst>
      <p:ext uri="{BB962C8B-B14F-4D97-AF65-F5344CB8AC3E}">
        <p14:creationId xmlns:p14="http://schemas.microsoft.com/office/powerpoint/2010/main" val="1172488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600" dirty="0"/>
              <a:t>All online training is delivered through screen sharing. We chose to create a consistent look for all session presentations. </a:t>
            </a:r>
          </a:p>
          <a:p>
            <a:pPr marL="228600" indent="-228600">
              <a:buFontTx/>
              <a:buAutoNum type="arabicPeriod"/>
            </a:pPr>
            <a:r>
              <a:rPr lang="en-US" sz="1600" dirty="0"/>
              <a:t>In approaching how to design the curriculum we considered all options. Many sessions are designed for under an hour online. However, not all sessions will be alike. For example, the Foundation session in Part 1 is a Web Crawl Scavenger Hunt which will take the participants through TRF websites, www.ri.org, district leadership and other applicable resources to find answers to their questions and address issues posed.</a:t>
            </a:r>
          </a:p>
          <a:p>
            <a:pPr marL="228600" indent="-228600">
              <a:buFontTx/>
              <a:buAutoNum type="arabicPeriod"/>
            </a:pPr>
            <a:r>
              <a:rPr lang="en-US" sz="1600" dirty="0"/>
              <a:t>Some sessions use multiple breakouts; some use polls; some use annotation tools or some combination of the above.</a:t>
            </a:r>
          </a:p>
          <a:p>
            <a:pPr marL="228600" indent="-228600">
              <a:buAutoNum type="arabicPeriod"/>
            </a:pPr>
            <a:endParaRPr lang="en-US" sz="1200" dirty="0"/>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t>24</a:t>
            </a:fld>
            <a:endParaRPr lang="en-US"/>
          </a:p>
        </p:txBody>
      </p:sp>
    </p:spTree>
    <p:extLst>
      <p:ext uri="{BB962C8B-B14F-4D97-AF65-F5344CB8AC3E}">
        <p14:creationId xmlns:p14="http://schemas.microsoft.com/office/powerpoint/2010/main" val="3208522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236538"/>
            <a:ext cx="5575300" cy="3136900"/>
          </a:xfrm>
        </p:spPr>
      </p:sp>
      <p:sp>
        <p:nvSpPr>
          <p:cNvPr id="3" name="Notes Placeholder 2"/>
          <p:cNvSpPr>
            <a:spLocks noGrp="1"/>
          </p:cNvSpPr>
          <p:nvPr>
            <p:ph type="body" idx="1"/>
          </p:nvPr>
        </p:nvSpPr>
        <p:spPr>
          <a:xfrm>
            <a:off x="716915" y="3481248"/>
            <a:ext cx="5608320" cy="5348719"/>
          </a:xfrm>
        </p:spPr>
        <p:txBody>
          <a:bodyPr/>
          <a:lstStyle/>
          <a:p>
            <a:pPr marL="228600" indent="-228600">
              <a:buAutoNum type="arabicPeriod"/>
            </a:pPr>
            <a:r>
              <a:rPr lang="en-US" dirty="0"/>
              <a:t>Refer to the funding model as illustrated on the slide. Highlight common themes or other insights from the debrief and lead the discussion including some or all of the following information. </a:t>
            </a:r>
          </a:p>
          <a:p>
            <a:pPr marL="628650" lvl="1" indent="-171450">
              <a:buFont typeface="Arial" panose="020B0604020202020204" pitchFamily="34" charset="0"/>
              <a:buChar char="•"/>
            </a:pPr>
            <a:r>
              <a:rPr lang="en-US" dirty="0"/>
              <a:t>The current grant model (two grant types) has simplified what type of grant should be used for a project</a:t>
            </a:r>
          </a:p>
          <a:p>
            <a:pPr marL="628650" lvl="1" indent="-171450">
              <a:buFont typeface="Arial" panose="020B0604020202020204" pitchFamily="34" charset="0"/>
              <a:buChar char="•"/>
            </a:pPr>
            <a:r>
              <a:rPr lang="en-US" dirty="0"/>
              <a:t>District grants are most flexible and are run by district leadership</a:t>
            </a:r>
          </a:p>
          <a:p>
            <a:pPr marL="628650" lvl="1" indent="-171450">
              <a:buFont typeface="Arial" panose="020B0604020202020204" pitchFamily="34" charset="0"/>
              <a:buChar char="•"/>
            </a:pPr>
            <a:r>
              <a:rPr lang="en-US" dirty="0"/>
              <a:t>Sustainability seeks practices that will make a project effective and be adopted by the community</a:t>
            </a:r>
          </a:p>
          <a:p>
            <a:pPr marL="628650" lvl="1" indent="-171450">
              <a:buFont typeface="Arial" panose="020B0604020202020204" pitchFamily="34" charset="0"/>
              <a:buChar char="•"/>
            </a:pPr>
            <a:r>
              <a:rPr lang="en-US" dirty="0"/>
              <a:t>Areas of Focus relate to the Mission of the Rotary Foundation</a:t>
            </a:r>
          </a:p>
          <a:p>
            <a:pPr marL="628650" lvl="1" indent="-171450">
              <a:buFont typeface="Arial" panose="020B0604020202020204" pitchFamily="34" charset="0"/>
              <a:buChar char="•"/>
            </a:pPr>
            <a:r>
              <a:rPr lang="en-US" dirty="0"/>
              <a:t>Rotarians impact global issues one problem at a time, but are made collective and measurable by the Areas of Focus</a:t>
            </a:r>
          </a:p>
          <a:p>
            <a:pPr marL="628650" lvl="1" indent="-171450">
              <a:buFont typeface="Arial" panose="020B0604020202020204" pitchFamily="34" charset="0"/>
              <a:buChar char="•"/>
            </a:pPr>
            <a:r>
              <a:rPr lang="en-US" dirty="0"/>
              <a:t>Changes were made to the Funding Model effective July 1, 2020.</a:t>
            </a:r>
          </a:p>
          <a:p>
            <a:pPr marL="1085850" lvl="2" indent="-171450">
              <a:buFont typeface="Arial" panose="020B0604020202020204" pitchFamily="34" charset="0"/>
              <a:buChar char="•"/>
            </a:pPr>
            <a:r>
              <a:rPr lang="en-US" dirty="0"/>
              <a:t>Seven Areas of Focus (previously 6)</a:t>
            </a:r>
          </a:p>
          <a:p>
            <a:pPr marL="1085850" lvl="2" indent="-171450">
              <a:buFont typeface="Arial" panose="020B0604020202020204" pitchFamily="34" charset="0"/>
              <a:buChar char="•"/>
            </a:pPr>
            <a:r>
              <a:rPr lang="en-US" dirty="0"/>
              <a:t>Global Grants no longer require a minimum of $15,000 come from the World Fund (TS-4 Rotary Foundation Funding Model needs to be updated)</a:t>
            </a:r>
          </a:p>
          <a:p>
            <a:pPr marL="1085850" lvl="2" indent="-171450">
              <a:buFont typeface="Arial" panose="020B0604020202020204" pitchFamily="34" charset="0"/>
              <a:buChar char="•"/>
            </a:pPr>
            <a:r>
              <a:rPr lang="en-US" dirty="0"/>
              <a:t>Cash is no longer matched by the World Fund. DDF (District Designated Funds) continue to be matched up to 100% by the World Fund.</a:t>
            </a:r>
          </a:p>
          <a:p>
            <a:pPr marL="628650" lvl="1" indent="-171450">
              <a:buFont typeface="Arial" panose="020B0604020202020204" pitchFamily="34" charset="0"/>
              <a:buChar char="•"/>
            </a:pPr>
            <a:r>
              <a:rPr lang="en-US" dirty="0"/>
              <a:t>SHARE is not an acronym; it is a method of spreading the impact of giving by the Rotarian to meet the priorities of the Rotary Foundation and to encourage maximum involvement and access by Rotarians worldwide. </a:t>
            </a:r>
          </a:p>
          <a:p>
            <a:pPr marL="628650" lvl="1" indent="-171450">
              <a:buFont typeface="Arial" panose="020B0604020202020204" pitchFamily="34" charset="0"/>
              <a:buChar char="•"/>
            </a:pPr>
            <a:r>
              <a:rPr lang="en-US" dirty="0"/>
              <a:t>Review the Grant Model process – How the money flows through as is illustrated on the slide. (refer to the Grant Model Explanation)</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t>25</a:t>
            </a:fld>
            <a:endParaRPr lang="en-US"/>
          </a:p>
        </p:txBody>
      </p:sp>
    </p:spTree>
    <p:extLst>
      <p:ext uri="{BB962C8B-B14F-4D97-AF65-F5344CB8AC3E}">
        <p14:creationId xmlns:p14="http://schemas.microsoft.com/office/powerpoint/2010/main" val="4130408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236538"/>
            <a:ext cx="5575300" cy="3136900"/>
          </a:xfrm>
        </p:spPr>
      </p:sp>
      <p:sp>
        <p:nvSpPr>
          <p:cNvPr id="4" name="Slide Number Placeholder 3"/>
          <p:cNvSpPr>
            <a:spLocks noGrp="1"/>
          </p:cNvSpPr>
          <p:nvPr>
            <p:ph type="sldNum" sz="quarter" idx="10"/>
          </p:nvPr>
        </p:nvSpPr>
        <p:spPr/>
        <p:txBody>
          <a:bodyPr/>
          <a:lstStyle/>
          <a:p>
            <a:fld id="{40125EE2-99FF-3A41-9D2A-6F5B39E8A658}" type="slidenum">
              <a:rPr lang="en-US" smtClean="0"/>
              <a:t>26</a:t>
            </a:fld>
            <a:endParaRPr lang="en-US"/>
          </a:p>
        </p:txBody>
      </p:sp>
      <p:sp>
        <p:nvSpPr>
          <p:cNvPr id="5" name="Notes Placeholder 2">
            <a:extLst>
              <a:ext uri="{FF2B5EF4-FFF2-40B4-BE49-F238E27FC236}">
                <a16:creationId xmlns:a16="http://schemas.microsoft.com/office/drawing/2014/main" id="{D2827EB7-A68E-41FC-A8C7-6F9CC4008CF5}"/>
              </a:ext>
            </a:extLst>
          </p:cNvPr>
          <p:cNvSpPr>
            <a:spLocks noGrp="1"/>
          </p:cNvSpPr>
          <p:nvPr>
            <p:ph type="body" idx="1"/>
          </p:nvPr>
        </p:nvSpPr>
        <p:spPr>
          <a:xfrm>
            <a:off x="733425" y="3508513"/>
            <a:ext cx="5607050" cy="5551349"/>
          </a:xfrm>
        </p:spPr>
        <p:txBody>
          <a:bodyPr/>
          <a:lstStyle/>
          <a:p>
            <a:pPr marL="228600" indent="-228600">
              <a:buAutoNum type="arabicPeriod"/>
            </a:pPr>
            <a:r>
              <a:rPr lang="en-US" sz="1600" dirty="0"/>
              <a:t>Directions are given in numbered format.</a:t>
            </a:r>
          </a:p>
          <a:p>
            <a:pPr marL="228600" indent="-228600">
              <a:buAutoNum type="arabicPeriod"/>
            </a:pPr>
            <a:r>
              <a:rPr lang="en-US" sz="1600" dirty="0"/>
              <a:t>Boldface verbiage are example scripts.</a:t>
            </a:r>
          </a:p>
          <a:p>
            <a:endParaRPr lang="en-US" sz="1600" dirty="0"/>
          </a:p>
          <a:p>
            <a:r>
              <a:rPr lang="en-US" sz="1600" dirty="0"/>
              <a:t>Here is the example for this slide:</a:t>
            </a:r>
          </a:p>
          <a:p>
            <a:pPr marL="228600" indent="-228600">
              <a:buAutoNum type="arabicPeriod"/>
            </a:pPr>
            <a:r>
              <a:rPr lang="en-US" sz="1600" dirty="0"/>
              <a:t>Summarize the session</a:t>
            </a:r>
          </a:p>
          <a:p>
            <a:pPr lvl="1"/>
            <a:r>
              <a:rPr lang="en-US" sz="1600" b="1" dirty="0"/>
              <a:t>Now knowing some of what is available through the Rotary Foundation, use these tools, motivate your club, go to your district seminars, develop your Rotary contacts (including those you have made in RLI) and start “Doing Good In The World”</a:t>
            </a:r>
          </a:p>
          <a:p>
            <a:pPr marL="228600" indent="-228600">
              <a:buAutoNum type="arabicPeriod"/>
            </a:pPr>
            <a:endParaRPr lang="en-US" sz="1600" dirty="0"/>
          </a:p>
          <a:p>
            <a:pPr marL="228600" indent="-228600">
              <a:buAutoNum type="arabicPeriod"/>
            </a:pPr>
            <a:r>
              <a:rPr lang="en-US" sz="1600" dirty="0"/>
              <a:t>Point out that</a:t>
            </a:r>
          </a:p>
          <a:p>
            <a:pPr marL="628650" lvl="1" indent="-171450">
              <a:buFont typeface="Arial" panose="020B0604020202020204" pitchFamily="34" charset="0"/>
              <a:buChar char="•"/>
            </a:pPr>
            <a:r>
              <a:rPr lang="en-US" sz="1600" dirty="0"/>
              <a:t>All projects are local to somebody – the needs are local and real</a:t>
            </a:r>
          </a:p>
          <a:p>
            <a:pPr marL="628650" lvl="1" indent="-171450">
              <a:buFont typeface="Arial" panose="020B0604020202020204" pitchFamily="34" charset="0"/>
              <a:buChar char="•"/>
            </a:pPr>
            <a:r>
              <a:rPr lang="en-US" sz="1600" dirty="0"/>
              <a:t>A small project started today could develop into the next big project – even Polio Eradication began small</a:t>
            </a:r>
          </a:p>
          <a:p>
            <a:pPr marL="628650" lvl="1" indent="-171450">
              <a:buFont typeface="Arial" panose="020B0604020202020204" pitchFamily="34" charset="0"/>
              <a:buChar char="•"/>
            </a:pPr>
            <a:r>
              <a:rPr lang="en-US" sz="1600" dirty="0"/>
              <a:t>Rotarians have adopted a mission to help others</a:t>
            </a:r>
          </a:p>
          <a:p>
            <a:pPr lvl="1"/>
            <a:endParaRPr lang="en-US" sz="1600" b="1" dirty="0"/>
          </a:p>
          <a:p>
            <a:pPr lvl="1"/>
            <a:r>
              <a:rPr lang="en-US" sz="1600" b="1" dirty="0"/>
              <a:t>In a world filled daily with bad news of poverty, crime, and misfortune, we are a force for good in the world. We are making a difference. You are making a difference.</a:t>
            </a:r>
          </a:p>
        </p:txBody>
      </p:sp>
    </p:spTree>
    <p:extLst>
      <p:ext uri="{BB962C8B-B14F-4D97-AF65-F5344CB8AC3E}">
        <p14:creationId xmlns:p14="http://schemas.microsoft.com/office/powerpoint/2010/main" val="2929593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600" dirty="0"/>
              <a:t>This is the format for the Faculty Guides:</a:t>
            </a:r>
          </a:p>
          <a:p>
            <a:pPr marL="742950" lvl="1" indent="-285750">
              <a:buFont typeface="Arial" panose="020B0604020202020204" pitchFamily="34" charset="0"/>
              <a:buChar char="•"/>
            </a:pPr>
            <a:r>
              <a:rPr lang="en-US" sz="1600" dirty="0"/>
              <a:t>Estimated minutes for each activity/action</a:t>
            </a:r>
          </a:p>
          <a:p>
            <a:pPr marL="742950" lvl="1" indent="-285750">
              <a:buFont typeface="Arial" panose="020B0604020202020204" pitchFamily="34" charset="0"/>
              <a:buChar char="•"/>
            </a:pPr>
            <a:r>
              <a:rPr lang="en-US" sz="1600" dirty="0"/>
              <a:t>Cumulative time lapsed</a:t>
            </a:r>
          </a:p>
          <a:p>
            <a:pPr marL="742950" lvl="1" indent="-285750">
              <a:buFont typeface="Arial" panose="020B0604020202020204" pitchFamily="34" charset="0"/>
              <a:buChar char="•"/>
            </a:pPr>
            <a:r>
              <a:rPr lang="en-US" sz="1600" dirty="0"/>
              <a:t>Heading for slide/activity</a:t>
            </a:r>
          </a:p>
          <a:p>
            <a:pPr marL="742950" lvl="1" indent="-285750">
              <a:buFont typeface="Arial" panose="020B0604020202020204" pitchFamily="34" charset="0"/>
              <a:buChar char="•"/>
            </a:pPr>
            <a:r>
              <a:rPr lang="en-US" sz="1600" dirty="0"/>
              <a:t>Who is on the mic</a:t>
            </a:r>
          </a:p>
          <a:p>
            <a:pPr marL="742950" lvl="1" indent="-285750">
              <a:buFont typeface="Arial" panose="020B0604020202020204" pitchFamily="34" charset="0"/>
              <a:buChar char="•"/>
            </a:pPr>
            <a:r>
              <a:rPr lang="en-US" sz="1600" dirty="0"/>
              <a:t>What action needs to be taken</a:t>
            </a:r>
          </a:p>
          <a:p>
            <a:pPr marL="742950" lvl="1" indent="-285750">
              <a:buFont typeface="Arial" panose="020B0604020202020204" pitchFamily="34" charset="0"/>
              <a:buChar char="•"/>
            </a:pPr>
            <a:r>
              <a:rPr lang="en-US" sz="1600" dirty="0"/>
              <a:t>Cliff note of what is done</a:t>
            </a:r>
          </a:p>
          <a:p>
            <a:pPr marL="742950" lvl="1" indent="-285750">
              <a:buFont typeface="Arial" panose="020B0604020202020204" pitchFamily="34" charset="0"/>
              <a:buChar char="•"/>
            </a:pPr>
            <a:r>
              <a:rPr lang="en-US" sz="1600" dirty="0"/>
              <a:t>Blank columns available to fill in start and stop times</a:t>
            </a:r>
          </a:p>
          <a:p>
            <a:pPr marL="228600" indent="-228600">
              <a:buAutoNum type="arabicPeriod"/>
            </a:pPr>
            <a:r>
              <a:rPr lang="en-US" sz="1600" dirty="0"/>
              <a:t>Some adjustments have been made based on feedback from sessions already delivered and how producers and facilitators worked together</a:t>
            </a:r>
          </a:p>
          <a:p>
            <a:pPr marL="228600" indent="-228600">
              <a:buAutoNum type="arabicPeriod"/>
            </a:pPr>
            <a:r>
              <a:rPr lang="en-US" sz="1600" dirty="0"/>
              <a:t>They are the tool with which the facilitators and producers communicate.</a:t>
            </a:r>
          </a:p>
        </p:txBody>
      </p:sp>
      <p:sp>
        <p:nvSpPr>
          <p:cNvPr id="4" name="Slide Number Placeholder 3"/>
          <p:cNvSpPr>
            <a:spLocks noGrp="1"/>
          </p:cNvSpPr>
          <p:nvPr>
            <p:ph type="sldNum" sz="quarter" idx="10"/>
          </p:nvPr>
        </p:nvSpPr>
        <p:spPr/>
        <p:txBody>
          <a:bodyPr/>
          <a:lstStyle/>
          <a:p>
            <a:fld id="{40125EE2-99FF-3A41-9D2A-6F5B39E8A658}" type="slidenum">
              <a:rPr lang="en-US" smtClean="0"/>
              <a:t>27</a:t>
            </a:fld>
            <a:endParaRPr lang="en-US"/>
          </a:p>
        </p:txBody>
      </p:sp>
    </p:spTree>
    <p:extLst>
      <p:ext uri="{BB962C8B-B14F-4D97-AF65-F5344CB8AC3E}">
        <p14:creationId xmlns:p14="http://schemas.microsoft.com/office/powerpoint/2010/main" val="3901556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125EE2-99FF-3A41-9D2A-6F5B39E8A658}" type="slidenum">
              <a:rPr lang="en-US" smtClean="0"/>
              <a:t>28</a:t>
            </a:fld>
            <a:endParaRPr lang="en-US"/>
          </a:p>
        </p:txBody>
      </p:sp>
    </p:spTree>
    <p:extLst>
      <p:ext uri="{BB962C8B-B14F-4D97-AF65-F5344CB8AC3E}">
        <p14:creationId xmlns:p14="http://schemas.microsoft.com/office/powerpoint/2010/main" val="793806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t>29</a:t>
            </a:fld>
            <a:endParaRPr lang="en-US"/>
          </a:p>
        </p:txBody>
      </p:sp>
    </p:spTree>
    <p:extLst>
      <p:ext uri="{BB962C8B-B14F-4D97-AF65-F5344CB8AC3E}">
        <p14:creationId xmlns:p14="http://schemas.microsoft.com/office/powerpoint/2010/main" val="187641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125EE2-99FF-3A41-9D2A-6F5B39E8A658}" type="slidenum">
              <a:rPr lang="en-US" smtClean="0"/>
              <a:t>3</a:t>
            </a:fld>
            <a:endParaRPr lang="en-US"/>
          </a:p>
        </p:txBody>
      </p:sp>
    </p:spTree>
    <p:extLst>
      <p:ext uri="{BB962C8B-B14F-4D97-AF65-F5344CB8AC3E}">
        <p14:creationId xmlns:p14="http://schemas.microsoft.com/office/powerpoint/2010/main" val="1483617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t>30</a:t>
            </a:fld>
            <a:endParaRPr lang="en-US"/>
          </a:p>
        </p:txBody>
      </p:sp>
    </p:spTree>
    <p:extLst>
      <p:ext uri="{BB962C8B-B14F-4D97-AF65-F5344CB8AC3E}">
        <p14:creationId xmlns:p14="http://schemas.microsoft.com/office/powerpoint/2010/main" val="312575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1</a:t>
            </a:r>
            <a:r>
              <a:rPr lang="en-US" sz="1600" dirty="0"/>
              <a:t>. Flip through audio options for those who may be having problems</a:t>
            </a:r>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2278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1</a:t>
            </a:r>
            <a:r>
              <a:rPr lang="en-US" sz="1600" dirty="0"/>
              <a:t>. Show how to test the audio in the event that it is pointed to the wrong thing and/or there is an issue</a:t>
            </a:r>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9625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76250"/>
            <a:ext cx="5575300" cy="3136900"/>
          </a:xfrm>
        </p:spPr>
      </p:sp>
      <p:sp>
        <p:nvSpPr>
          <p:cNvPr id="3" name="Notes Placeholder 2"/>
          <p:cNvSpPr>
            <a:spLocks noGrp="1"/>
          </p:cNvSpPr>
          <p:nvPr>
            <p:ph type="body" idx="1"/>
          </p:nvPr>
        </p:nvSpPr>
        <p:spPr/>
        <p:txBody>
          <a:bodyPr/>
          <a:lstStyle/>
          <a:p>
            <a:pPr marL="228600" indent="-228600">
              <a:buAutoNum type="arabicPeriod"/>
            </a:pPr>
            <a:r>
              <a:rPr lang="en-US" sz="1600" dirty="0"/>
              <a:t>If you have already joined the audio but wish to test it again, you can bring back the audio window by clicking on the small arrow to the right of your mute button on the bottom tool bar. This will bring up a dropdown list. </a:t>
            </a:r>
          </a:p>
          <a:p>
            <a:pPr marL="228600" indent="-228600">
              <a:buAutoNum type="arabicPeriod"/>
            </a:pPr>
            <a:r>
              <a:rPr lang="en-US" sz="1600" dirty="0"/>
              <a:t>Select the last one for audio options and that will bring back your popup where you can test audio, switch to a phone connection or leave the audio entirely.</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62458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28600" indent="-228600">
              <a:buAutoNum type="arabicPeriod"/>
            </a:pPr>
            <a:r>
              <a:rPr lang="en-US" sz="1600" kern="0" dirty="0">
                <a:solidFill>
                  <a:sysClr val="windowText" lastClr="000000"/>
                </a:solidFill>
                <a:latin typeface="Helvetica Neue"/>
                <a:sym typeface="Helvetica Neue"/>
              </a:rPr>
              <a:t>To manage some of the other functions, click on Participants at the bottom</a:t>
            </a:r>
          </a:p>
          <a:p>
            <a:pPr marL="228600" indent="-228600">
              <a:buAutoNum type="arabicPeriod"/>
            </a:pPr>
            <a:r>
              <a:rPr lang="en-US" sz="1600" kern="0" dirty="0">
                <a:solidFill>
                  <a:sysClr val="windowText" lastClr="000000"/>
                </a:solidFill>
                <a:latin typeface="Helvetica Neue"/>
                <a:sym typeface="Helvetica Neue"/>
              </a:rPr>
              <a:t>All participants in the session are listed along with whether they are host, co-host, muted, showing video </a:t>
            </a:r>
            <a:endParaRPr lang="en-US" sz="1600"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7301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28600" indent="-228600">
              <a:buAutoNum type="arabicPeriod"/>
            </a:pPr>
            <a:r>
              <a:rPr lang="en-US" sz="1600" dirty="0"/>
              <a:t>The participant list allows you to mute/unmute yourself .</a:t>
            </a:r>
          </a:p>
          <a:p>
            <a:pPr marL="228600" indent="-228600">
              <a:buAutoNum type="arabicPeriod"/>
            </a:pPr>
            <a:r>
              <a:rPr lang="en-US" sz="1600" dirty="0"/>
              <a:t>It is also a place where you can change the status of a particular individual</a:t>
            </a:r>
          </a:p>
          <a:p>
            <a:pPr marL="228600" indent="-228600">
              <a:buAutoNum type="arabicPeriod"/>
            </a:pPr>
            <a:r>
              <a:rPr lang="en-US" sz="1600" dirty="0"/>
              <a:t>Point out Reaction button and how it should be used</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9757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28600" indent="-228600">
              <a:buAutoNum type="arabicPeriod"/>
            </a:pPr>
            <a:r>
              <a:rPr lang="en-US" sz="1600" dirty="0"/>
              <a:t>To chat, click on the chat icon on the bottom tool bar and that opens your group chat window.</a:t>
            </a:r>
          </a:p>
          <a:p>
            <a:pPr marL="228600" indent="-228600">
              <a:buAutoNum type="arabicPeriod"/>
            </a:pPr>
            <a:r>
              <a:rPr lang="en-US" sz="1600" dirty="0"/>
              <a:t>Point out use of second source for sound (Pam Kreis logged in on two separate devices). </a:t>
            </a:r>
          </a:p>
          <a:p>
            <a:endParaRPr lang="en-US" sz="1600" dirty="0"/>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1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888FF5-964F-EF48-8B74-432DE60516F7}" type="datetimeFigureOut">
              <a:rPr lang="en-US" smtClean="0"/>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517466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88FF5-964F-EF48-8B74-432DE60516F7}" type="datetimeFigureOut">
              <a:rPr lang="en-US" smtClean="0"/>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96230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88FF5-964F-EF48-8B74-432DE60516F7}" type="datetimeFigureOut">
              <a:rPr lang="en-US" smtClean="0"/>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51711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88FF5-964F-EF48-8B74-432DE60516F7}" type="datetimeFigureOut">
              <a:rPr lang="en-US" smtClean="0"/>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90109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888FF5-964F-EF48-8B74-432DE60516F7}" type="datetimeFigureOut">
              <a:rPr lang="en-US" smtClean="0"/>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36618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888FF5-964F-EF48-8B74-432DE60516F7}" type="datetimeFigureOut">
              <a:rPr lang="en-US" smtClean="0"/>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52859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888FF5-964F-EF48-8B74-432DE60516F7}" type="datetimeFigureOut">
              <a:rPr lang="en-US" smtClean="0"/>
              <a:t>3/14/2021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2091582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888FF5-964F-EF48-8B74-432DE60516F7}" type="datetimeFigureOut">
              <a:rPr lang="en-US" smtClean="0"/>
              <a:t>3/14/2021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06421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88FF5-964F-EF48-8B74-432DE60516F7}" type="datetimeFigureOut">
              <a:rPr lang="en-US" smtClean="0"/>
              <a:t>3/14/2021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206290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888FF5-964F-EF48-8B74-432DE60516F7}" type="datetimeFigureOut">
              <a:rPr lang="en-US" smtClean="0"/>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9755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888FF5-964F-EF48-8B74-432DE60516F7}" type="datetimeFigureOut">
              <a:rPr lang="en-US" smtClean="0"/>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155569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88FF5-964F-EF48-8B74-432DE60516F7}" type="datetimeFigureOut">
              <a:rPr lang="en-US" smtClean="0"/>
              <a:t>3/14/2021</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A5121-1809-7347-9B5E-BAAFA50AB661}" type="slidenum">
              <a:rPr lang="en-US" smtClean="0"/>
              <a:t>‹#›</a:t>
            </a:fld>
            <a:endParaRPr lang="en-US"/>
          </a:p>
        </p:txBody>
      </p:sp>
    </p:spTree>
    <p:extLst>
      <p:ext uri="{BB962C8B-B14F-4D97-AF65-F5344CB8AC3E}">
        <p14:creationId xmlns:p14="http://schemas.microsoft.com/office/powerpoint/2010/main" val="969505319"/>
      </p:ext>
    </p:extLst>
  </p:cSld>
  <p:clrMap bg1="lt1" tx1="dk1" bg2="lt2" tx2="dk2" accent1="accent1" accent2="accent2" accent3="accent3" accent4="accent4" accent5="accent5" accent6="accent6" hlink="hlink" folHlink="folHlink"/>
  <p:sldLayoutIdLst>
    <p:sldLayoutId id="2147483718" r:id="rId1"/>
    <p:sldLayoutId id="2147483650" r:id="rId2"/>
    <p:sldLayoutId id="2147483651" r:id="rId3"/>
    <p:sldLayoutId id="2147483652" r:id="rId4"/>
    <p:sldLayoutId id="2147483653" r:id="rId5"/>
    <p:sldLayoutId id="2147483719"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peoplematters.in/article/life-at-work/the-changing-role-of-hr-business-partner-ashutosh-labroo-18177"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4.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hyperlink" Target="http://www.rli33.org/" TargetMode="External"/><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8" name="TextBox 7"/>
          <p:cNvSpPr txBox="1"/>
          <p:nvPr/>
        </p:nvSpPr>
        <p:spPr>
          <a:xfrm>
            <a:off x="384679" y="3290357"/>
            <a:ext cx="11628645" cy="3567643"/>
          </a:xfrm>
          <a:prstGeom prst="rect">
            <a:avLst/>
          </a:prstGeom>
          <a:noFill/>
        </p:spPr>
        <p:txBody>
          <a:bodyPr wrap="square" lIns="91440" tIns="45720" rIns="91440" bIns="45720" rtlCol="0" anchor="t">
            <a:spAutoFit/>
          </a:bodyPr>
          <a:lstStyle/>
          <a:p>
            <a:pPr algn="ctr"/>
            <a:r>
              <a:rPr lang="en-US" sz="6000" dirty="0">
                <a:solidFill>
                  <a:schemeClr val="bg1"/>
                </a:solidFill>
                <a:ea typeface="+mn-lt"/>
                <a:cs typeface="+mn-lt"/>
              </a:rPr>
              <a:t>Facilitator &amp; Producer Training</a:t>
            </a:r>
          </a:p>
          <a:p>
            <a:pPr algn="ctr"/>
            <a:r>
              <a:rPr lang="en-US" sz="6000" dirty="0">
                <a:solidFill>
                  <a:schemeClr val="bg1"/>
                </a:solidFill>
                <a:ea typeface="+mn-lt"/>
                <a:cs typeface="+mn-lt"/>
              </a:rPr>
              <a:t>March 13, 2021</a:t>
            </a:r>
          </a:p>
          <a:p>
            <a:pPr algn="ctr"/>
            <a:r>
              <a:rPr lang="en-US" sz="6000" dirty="0">
                <a:solidFill>
                  <a:schemeClr val="bg1"/>
                </a:solidFill>
                <a:ea typeface="+mn-lt"/>
                <a:cs typeface="+mn-lt"/>
              </a:rPr>
              <a:t>9:00am – 3:00pm</a:t>
            </a:r>
            <a:endParaRPr lang="en-US" sz="6000" dirty="0">
              <a:solidFill>
                <a:schemeClr val="bg1"/>
              </a:solidFill>
            </a:endParaRPr>
          </a:p>
          <a:p>
            <a:pPr>
              <a:lnSpc>
                <a:spcPts val="5500"/>
              </a:lnSpc>
            </a:pPr>
            <a:endParaRPr lang="en-US" sz="5500" dirty="0">
              <a:solidFill>
                <a:schemeClr val="bg1"/>
              </a:solidFill>
              <a:latin typeface="Lato Light"/>
            </a:endParaRPr>
          </a:p>
        </p:txBody>
      </p:sp>
      <p:grpSp>
        <p:nvGrpSpPr>
          <p:cNvPr id="10" name="Group 9">
            <a:extLst>
              <a:ext uri="{FF2B5EF4-FFF2-40B4-BE49-F238E27FC236}">
                <a16:creationId xmlns:a16="http://schemas.microsoft.com/office/drawing/2014/main" id="{92417E94-EC55-451D-B726-5EC3B703EBBD}"/>
              </a:ext>
            </a:extLst>
          </p:cNvPr>
          <p:cNvGrpSpPr/>
          <p:nvPr/>
        </p:nvGrpSpPr>
        <p:grpSpPr>
          <a:xfrm>
            <a:off x="1218418" y="355997"/>
            <a:ext cx="10150285" cy="1865219"/>
            <a:chOff x="1020856" y="886868"/>
            <a:chExt cx="10150285" cy="1865219"/>
          </a:xfrm>
        </p:grpSpPr>
        <p:pic>
          <p:nvPicPr>
            <p:cNvPr id="11" name="Picture 10" descr="A picture containing drawing&#10;&#10;Description automatically generated">
              <a:extLst>
                <a:ext uri="{FF2B5EF4-FFF2-40B4-BE49-F238E27FC236}">
                  <a16:creationId xmlns:a16="http://schemas.microsoft.com/office/drawing/2014/main" id="{7EDBD0F8-F154-4798-BBE0-D3E7EA8BF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56" y="903285"/>
              <a:ext cx="10150285" cy="1848802"/>
            </a:xfrm>
            <a:prstGeom prst="rect">
              <a:avLst/>
            </a:prstGeom>
          </p:spPr>
        </p:pic>
        <p:pic>
          <p:nvPicPr>
            <p:cNvPr id="12" name="Picture 11" descr="A sign on a pole&#10;&#10;Description automatically generated">
              <a:extLst>
                <a:ext uri="{FF2B5EF4-FFF2-40B4-BE49-F238E27FC236}">
                  <a16:creationId xmlns:a16="http://schemas.microsoft.com/office/drawing/2014/main" id="{8FBFD051-9AD5-4F30-8A7F-2D48EE012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93" y="886868"/>
              <a:ext cx="1865219" cy="1865219"/>
            </a:xfrm>
            <a:prstGeom prst="rect">
              <a:avLst/>
            </a:prstGeom>
          </p:spPr>
        </p:pic>
      </p:grpSp>
    </p:spTree>
    <p:extLst>
      <p:ext uri="{BB962C8B-B14F-4D97-AF65-F5344CB8AC3E}">
        <p14:creationId xmlns:p14="http://schemas.microsoft.com/office/powerpoint/2010/main" val="216200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Question Time</a:t>
              </a:r>
              <a:endParaRPr lang="en-US" sz="4800" b="1" dirty="0">
                <a:solidFill>
                  <a:srgbClr val="FFC000"/>
                </a:solidFill>
              </a:endParaRPr>
            </a:p>
          </p:txBody>
        </p:sp>
      </p:grpSp>
      <p:pic>
        <p:nvPicPr>
          <p:cNvPr id="13" name="Picture 5" descr="Graphical user interface, application&#10;&#10;Description automatically generated">
            <a:extLst>
              <a:ext uri="{FF2B5EF4-FFF2-40B4-BE49-F238E27FC236}">
                <a16:creationId xmlns:a16="http://schemas.microsoft.com/office/drawing/2014/main" id="{9A6503BD-BC02-41CA-959C-DCB85B190BCD}"/>
              </a:ext>
            </a:extLst>
          </p:cNvPr>
          <p:cNvPicPr>
            <a:picLocks noChangeAspect="1"/>
          </p:cNvPicPr>
          <p:nvPr/>
        </p:nvPicPr>
        <p:blipFill>
          <a:blip r:embed="rId5"/>
          <a:stretch>
            <a:fillRect/>
          </a:stretch>
        </p:blipFill>
        <p:spPr>
          <a:xfrm>
            <a:off x="520877" y="1559266"/>
            <a:ext cx="4845270" cy="4788601"/>
          </a:xfrm>
          <a:prstGeom prst="rect">
            <a:avLst/>
          </a:prstGeom>
          <a:ln>
            <a:solidFill>
              <a:srgbClr val="FF0000"/>
            </a:solidFill>
          </a:ln>
        </p:spPr>
      </p:pic>
      <p:pic>
        <p:nvPicPr>
          <p:cNvPr id="14" name="Content Placeholder 5" descr="A picture containing drawing&#10;&#10;Description automatically generated">
            <a:extLst>
              <a:ext uri="{FF2B5EF4-FFF2-40B4-BE49-F238E27FC236}">
                <a16:creationId xmlns:a16="http://schemas.microsoft.com/office/drawing/2014/main" id="{08522234-38D1-424C-9682-03668EEC5E6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94690" y="1844079"/>
            <a:ext cx="4183408" cy="2353167"/>
          </a:xfrm>
          <a:prstGeom prst="rect">
            <a:avLst/>
          </a:prstGeom>
        </p:spPr>
      </p:pic>
      <p:sp>
        <p:nvSpPr>
          <p:cNvPr id="15" name="TextBox 14">
            <a:extLst>
              <a:ext uri="{FF2B5EF4-FFF2-40B4-BE49-F238E27FC236}">
                <a16:creationId xmlns:a16="http://schemas.microsoft.com/office/drawing/2014/main" id="{35E71DB9-6C1C-44D0-93D4-7F77F52A94D8}"/>
              </a:ext>
            </a:extLst>
          </p:cNvPr>
          <p:cNvSpPr txBox="1"/>
          <p:nvPr/>
        </p:nvSpPr>
        <p:spPr>
          <a:xfrm>
            <a:off x="7199616" y="4554431"/>
            <a:ext cx="426234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rPr>
              <a:t>Use the CHAT button to:</a:t>
            </a:r>
          </a:p>
          <a:p>
            <a:pPr marL="342900" indent="-342900">
              <a:buAutoNum type="arabicPeriod"/>
            </a:pPr>
            <a:r>
              <a:rPr lang="en-US" sz="2800" b="1" dirty="0">
                <a:solidFill>
                  <a:schemeClr val="bg1"/>
                </a:solidFill>
                <a:cs typeface="Calibri"/>
              </a:rPr>
              <a:t>Collaborate</a:t>
            </a:r>
          </a:p>
          <a:p>
            <a:pPr marL="342900" indent="-342900">
              <a:buAutoNum type="arabicPeriod"/>
            </a:pPr>
            <a:r>
              <a:rPr lang="en-US" sz="2800" b="1" dirty="0">
                <a:solidFill>
                  <a:schemeClr val="bg1"/>
                </a:solidFill>
                <a:cs typeface="Calibri"/>
              </a:rPr>
              <a:t>Seek Technical support</a:t>
            </a:r>
          </a:p>
          <a:p>
            <a:pPr marL="342900" indent="-342900">
              <a:buAutoNum type="arabicPeriod"/>
            </a:pPr>
            <a:r>
              <a:rPr lang="en-US" sz="2800" b="1" dirty="0">
                <a:solidFill>
                  <a:schemeClr val="bg1"/>
                </a:solidFill>
                <a:cs typeface="Calibri"/>
              </a:rPr>
              <a:t>Ask questions</a:t>
            </a:r>
          </a:p>
        </p:txBody>
      </p:sp>
    </p:spTree>
    <p:extLst>
      <p:ext uri="{BB962C8B-B14F-4D97-AF65-F5344CB8AC3E}">
        <p14:creationId xmlns:p14="http://schemas.microsoft.com/office/powerpoint/2010/main" val="2738781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1FE3E8C-9311-40E2-93F1-A85C1E5F1E67}"/>
              </a:ext>
            </a:extLst>
          </p:cNvPr>
          <p:cNvGrpSpPr/>
          <p:nvPr/>
        </p:nvGrpSpPr>
        <p:grpSpPr>
          <a:xfrm>
            <a:off x="0" y="-75675"/>
            <a:ext cx="12192000" cy="1740514"/>
            <a:chOff x="0" y="-75675"/>
            <a:chExt cx="12192000" cy="1740514"/>
          </a:xfrm>
        </p:grpSpPr>
        <p:grpSp>
          <p:nvGrpSpPr>
            <p:cNvPr id="19" name="Group 18">
              <a:extLst>
                <a:ext uri="{FF2B5EF4-FFF2-40B4-BE49-F238E27FC236}">
                  <a16:creationId xmlns:a16="http://schemas.microsoft.com/office/drawing/2014/main" id="{918399C2-88DE-4C9F-9ACC-75BB2B7FA686}"/>
                </a:ext>
              </a:extLst>
            </p:cNvPr>
            <p:cNvGrpSpPr/>
            <p:nvPr/>
          </p:nvGrpSpPr>
          <p:grpSpPr>
            <a:xfrm>
              <a:off x="0" y="-75675"/>
              <a:ext cx="12192000" cy="1740514"/>
              <a:chOff x="0" y="-75675"/>
              <a:chExt cx="12192000" cy="1740514"/>
            </a:xfrm>
          </p:grpSpPr>
          <p:pic>
            <p:nvPicPr>
              <p:cNvPr id="21" name="Picture 20">
                <a:extLst>
                  <a:ext uri="{FF2B5EF4-FFF2-40B4-BE49-F238E27FC236}">
                    <a16:creationId xmlns:a16="http://schemas.microsoft.com/office/drawing/2014/main" id="{695B5715-F72F-4DD7-8927-554BFCF36895}"/>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2" name="Rectangle 21">
                <a:extLst>
                  <a:ext uri="{FF2B5EF4-FFF2-40B4-BE49-F238E27FC236}">
                    <a16:creationId xmlns:a16="http://schemas.microsoft.com/office/drawing/2014/main" id="{EB2794DC-EF01-41F0-9022-9674BD3AF6F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03E701C-C262-46C4-9814-1EDD5941A15D}"/>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2FC64344-C939-4412-8B87-A161E88A7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404BC7EC-B31B-445E-98D0-B46C9DDC956C}"/>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Screen Sharing</a:t>
              </a:r>
              <a:endParaRPr lang="en-US" sz="4000" b="1" dirty="0">
                <a:solidFill>
                  <a:srgbClr val="FFC000"/>
                </a:solidFill>
              </a:endParaRPr>
            </a:p>
          </p:txBody>
        </p:sp>
      </p:grpSp>
      <p:pic>
        <p:nvPicPr>
          <p:cNvPr id="3" name="Picture 2" descr="Graphical user interface&#10;&#10;Description automatically generated">
            <a:extLst>
              <a:ext uri="{FF2B5EF4-FFF2-40B4-BE49-F238E27FC236}">
                <a16:creationId xmlns:a16="http://schemas.microsoft.com/office/drawing/2014/main" id="{C72DFDD6-31EC-4AD9-B18C-422E84FA94BD}"/>
              </a:ext>
            </a:extLst>
          </p:cNvPr>
          <p:cNvPicPr>
            <a:picLocks noChangeAspect="1"/>
          </p:cNvPicPr>
          <p:nvPr/>
        </p:nvPicPr>
        <p:blipFill rotWithShape="1">
          <a:blip r:embed="rId5"/>
          <a:srcRect t="4878" r="1787" b="6168"/>
          <a:stretch/>
        </p:blipFill>
        <p:spPr>
          <a:xfrm>
            <a:off x="2043977" y="1933732"/>
            <a:ext cx="7497315" cy="4527030"/>
          </a:xfrm>
          <a:prstGeom prst="rect">
            <a:avLst/>
          </a:prstGeom>
        </p:spPr>
      </p:pic>
      <p:sp>
        <p:nvSpPr>
          <p:cNvPr id="12" name="TextBox 11"/>
          <p:cNvSpPr txBox="1"/>
          <p:nvPr/>
        </p:nvSpPr>
        <p:spPr>
          <a:xfrm>
            <a:off x="4863573" y="5686844"/>
            <a:ext cx="1546276"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Share Screen</a:t>
            </a:r>
          </a:p>
        </p:txBody>
      </p:sp>
      <p:cxnSp>
        <p:nvCxnSpPr>
          <p:cNvPr id="14" name="Straight Arrow Connector 13"/>
          <p:cNvCxnSpPr/>
          <p:nvPr/>
        </p:nvCxnSpPr>
        <p:spPr>
          <a:xfrm flipH="1">
            <a:off x="5636711" y="5840204"/>
            <a:ext cx="378913" cy="396516"/>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13" name="Straight Arrow Connector 12"/>
          <p:cNvCxnSpPr>
            <a:cxnSpLocks/>
          </p:cNvCxnSpPr>
          <p:nvPr/>
        </p:nvCxnSpPr>
        <p:spPr>
          <a:xfrm flipH="1" flipV="1">
            <a:off x="4519534" y="3994879"/>
            <a:ext cx="1039043" cy="1557519"/>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1F11BD82-8833-4D11-A359-0EA6679B8923}"/>
              </a:ext>
            </a:extLst>
          </p:cNvPr>
          <p:cNvCxnSpPr/>
          <p:nvPr/>
        </p:nvCxnSpPr>
        <p:spPr>
          <a:xfrm>
            <a:off x="4519534" y="3837482"/>
            <a:ext cx="3792512" cy="1349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433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sp>
        <p:nvSpPr>
          <p:cNvPr id="4" name="Flowchart: Manual Input 3">
            <a:extLst>
              <a:ext uri="{FF2B5EF4-FFF2-40B4-BE49-F238E27FC236}">
                <a16:creationId xmlns:a16="http://schemas.microsoft.com/office/drawing/2014/main" id="{69205006-1C93-4215-9517-43A1EB6FCDDA}"/>
              </a:ext>
            </a:extLst>
          </p:cNvPr>
          <p:cNvSpPr/>
          <p:nvPr/>
        </p:nvSpPr>
        <p:spPr>
          <a:xfrm rot="16200000" flipV="1">
            <a:off x="9444384" y="-731112"/>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3062367A-D719-440A-B8CE-A3DBF7D2E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91" y="-57648"/>
            <a:ext cx="1348517" cy="13485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A02B039-AF1B-41A0-B018-7197ADB4D77F}"/>
              </a:ext>
            </a:extLst>
          </p:cNvPr>
          <p:cNvGrpSpPr/>
          <p:nvPr/>
        </p:nvGrpSpPr>
        <p:grpSpPr>
          <a:xfrm>
            <a:off x="0" y="-75675"/>
            <a:ext cx="12192000" cy="1740514"/>
            <a:chOff x="0" y="-75675"/>
            <a:chExt cx="12192000" cy="1740514"/>
          </a:xfrm>
        </p:grpSpPr>
        <p:grpSp>
          <p:nvGrpSpPr>
            <p:cNvPr id="7" name="Group 6">
              <a:extLst>
                <a:ext uri="{FF2B5EF4-FFF2-40B4-BE49-F238E27FC236}">
                  <a16:creationId xmlns:a16="http://schemas.microsoft.com/office/drawing/2014/main" id="{51A01C86-72AE-4E62-BD29-164C4DADB378}"/>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CCE82DA9-4E71-404B-9EA3-C71E386E9A73}"/>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5" name="Rectangle 4">
                <a:extLst>
                  <a:ext uri="{FF2B5EF4-FFF2-40B4-BE49-F238E27FC236}">
                    <a16:creationId xmlns:a16="http://schemas.microsoft.com/office/drawing/2014/main" id="{CCCAB67E-908A-478E-8AFA-F1E79F24012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Input 14">
                <a:extLst>
                  <a:ext uri="{FF2B5EF4-FFF2-40B4-BE49-F238E27FC236}">
                    <a16:creationId xmlns:a16="http://schemas.microsoft.com/office/drawing/2014/main" id="{70D6518B-EA6D-4A82-9406-6494C128113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8709E79-F2DD-46A5-9A8E-4FC0947A0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B372565-CB78-4CDC-BF43-05895497EF4D}"/>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Choice of View</a:t>
              </a:r>
              <a:endParaRPr lang="en-US" sz="4000" b="1" dirty="0">
                <a:solidFill>
                  <a:srgbClr val="FFC000"/>
                </a:solidFill>
              </a:endParaRPr>
            </a:p>
          </p:txBody>
        </p:sp>
      </p:grpSp>
      <p:pic>
        <p:nvPicPr>
          <p:cNvPr id="26" name="Picture 25" descr="Graphical user interface, website&#10;&#10;Description automatically generated">
            <a:extLst>
              <a:ext uri="{FF2B5EF4-FFF2-40B4-BE49-F238E27FC236}">
                <a16:creationId xmlns:a16="http://schemas.microsoft.com/office/drawing/2014/main" id="{74B285F4-4128-4126-A58A-AB929F7575DB}"/>
              </a:ext>
            </a:extLst>
          </p:cNvPr>
          <p:cNvPicPr>
            <a:picLocks noChangeAspect="1"/>
          </p:cNvPicPr>
          <p:nvPr/>
        </p:nvPicPr>
        <p:blipFill>
          <a:blip r:embed="rId5"/>
          <a:stretch>
            <a:fillRect/>
          </a:stretch>
        </p:blipFill>
        <p:spPr>
          <a:xfrm>
            <a:off x="2797453" y="1564721"/>
            <a:ext cx="8092356" cy="5210425"/>
          </a:xfrm>
          <a:prstGeom prst="rect">
            <a:avLst/>
          </a:prstGeom>
        </p:spPr>
      </p:pic>
      <p:pic>
        <p:nvPicPr>
          <p:cNvPr id="10" name="Picture 9" descr="A collage of two people&#10;&#10;Description automatically generated with low confidence">
            <a:extLst>
              <a:ext uri="{FF2B5EF4-FFF2-40B4-BE49-F238E27FC236}">
                <a16:creationId xmlns:a16="http://schemas.microsoft.com/office/drawing/2014/main" id="{48AB5936-D83F-4C30-8367-7997B46B7A5C}"/>
              </a:ext>
            </a:extLst>
          </p:cNvPr>
          <p:cNvPicPr>
            <a:picLocks noChangeAspect="1"/>
          </p:cNvPicPr>
          <p:nvPr/>
        </p:nvPicPr>
        <p:blipFill rotWithShape="1">
          <a:blip r:embed="rId6"/>
          <a:srcRect l="86803" t="3009" b="81371"/>
          <a:stretch/>
        </p:blipFill>
        <p:spPr>
          <a:xfrm>
            <a:off x="9824324" y="1560317"/>
            <a:ext cx="1065485" cy="840757"/>
          </a:xfrm>
          <a:prstGeom prst="rect">
            <a:avLst/>
          </a:prstGeom>
        </p:spPr>
      </p:pic>
      <p:cxnSp>
        <p:nvCxnSpPr>
          <p:cNvPr id="19" name="Straight Arrow Connector 18">
            <a:extLst>
              <a:ext uri="{FF2B5EF4-FFF2-40B4-BE49-F238E27FC236}">
                <a16:creationId xmlns:a16="http://schemas.microsoft.com/office/drawing/2014/main" id="{619FD870-CAFF-4825-8DDB-BEEA3E653EB9}"/>
              </a:ext>
            </a:extLst>
          </p:cNvPr>
          <p:cNvCxnSpPr>
            <a:cxnSpLocks/>
          </p:cNvCxnSpPr>
          <p:nvPr/>
        </p:nvCxnSpPr>
        <p:spPr>
          <a:xfrm flipH="1" flipV="1">
            <a:off x="10357067" y="2097507"/>
            <a:ext cx="1284191" cy="1642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9FF6339-A052-4F02-BA02-F7E0D73CF1F3}"/>
              </a:ext>
            </a:extLst>
          </p:cNvPr>
          <p:cNvSpPr/>
          <p:nvPr/>
        </p:nvSpPr>
        <p:spPr>
          <a:xfrm>
            <a:off x="11105230" y="3878317"/>
            <a:ext cx="945931" cy="454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C5938D7-AF98-4F95-A785-606900162252}"/>
              </a:ext>
            </a:extLst>
          </p:cNvPr>
          <p:cNvSpPr txBox="1"/>
          <p:nvPr/>
        </p:nvSpPr>
        <p:spPr>
          <a:xfrm>
            <a:off x="11105230" y="3840675"/>
            <a:ext cx="945931" cy="523220"/>
          </a:xfrm>
          <a:prstGeom prst="rect">
            <a:avLst/>
          </a:prstGeom>
          <a:noFill/>
        </p:spPr>
        <p:txBody>
          <a:bodyPr wrap="square" rtlCol="0">
            <a:spAutoFit/>
          </a:bodyPr>
          <a:lstStyle/>
          <a:p>
            <a:r>
              <a:rPr lang="en-US" sz="2800" b="1" dirty="0">
                <a:solidFill>
                  <a:srgbClr val="FF0000"/>
                </a:solidFill>
              </a:rPr>
              <a:t>View</a:t>
            </a:r>
          </a:p>
        </p:txBody>
      </p:sp>
      <p:sp>
        <p:nvSpPr>
          <p:cNvPr id="31" name="Oval 30">
            <a:extLst>
              <a:ext uri="{FF2B5EF4-FFF2-40B4-BE49-F238E27FC236}">
                <a16:creationId xmlns:a16="http://schemas.microsoft.com/office/drawing/2014/main" id="{9DC59045-FC52-44F9-AD12-B886F9C820F5}"/>
              </a:ext>
            </a:extLst>
          </p:cNvPr>
          <p:cNvSpPr/>
          <p:nvPr/>
        </p:nvSpPr>
        <p:spPr>
          <a:xfrm>
            <a:off x="9734475" y="1664839"/>
            <a:ext cx="1440124" cy="920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8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sp>
        <p:nvSpPr>
          <p:cNvPr id="4" name="Flowchart: Manual Input 3">
            <a:extLst>
              <a:ext uri="{FF2B5EF4-FFF2-40B4-BE49-F238E27FC236}">
                <a16:creationId xmlns:a16="http://schemas.microsoft.com/office/drawing/2014/main" id="{69205006-1C93-4215-9517-43A1EB6FCDDA}"/>
              </a:ext>
            </a:extLst>
          </p:cNvPr>
          <p:cNvSpPr/>
          <p:nvPr/>
        </p:nvSpPr>
        <p:spPr>
          <a:xfrm rot="16200000" flipV="1">
            <a:off x="9444384" y="-731112"/>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3062367A-D719-440A-B8CE-A3DBF7D2E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91" y="-57648"/>
            <a:ext cx="1348517" cy="13485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A02B039-AF1B-41A0-B018-7197ADB4D77F}"/>
              </a:ext>
            </a:extLst>
          </p:cNvPr>
          <p:cNvGrpSpPr/>
          <p:nvPr/>
        </p:nvGrpSpPr>
        <p:grpSpPr>
          <a:xfrm>
            <a:off x="0" y="-75675"/>
            <a:ext cx="12192000" cy="1740514"/>
            <a:chOff x="0" y="-75675"/>
            <a:chExt cx="12192000" cy="1740514"/>
          </a:xfrm>
        </p:grpSpPr>
        <p:grpSp>
          <p:nvGrpSpPr>
            <p:cNvPr id="7" name="Group 6">
              <a:extLst>
                <a:ext uri="{FF2B5EF4-FFF2-40B4-BE49-F238E27FC236}">
                  <a16:creationId xmlns:a16="http://schemas.microsoft.com/office/drawing/2014/main" id="{51A01C86-72AE-4E62-BD29-164C4DADB378}"/>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CCE82DA9-4E71-404B-9EA3-C71E386E9A73}"/>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5" name="Rectangle 4">
                <a:extLst>
                  <a:ext uri="{FF2B5EF4-FFF2-40B4-BE49-F238E27FC236}">
                    <a16:creationId xmlns:a16="http://schemas.microsoft.com/office/drawing/2014/main" id="{CCCAB67E-908A-478E-8AFA-F1E79F24012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Input 14">
                <a:extLst>
                  <a:ext uri="{FF2B5EF4-FFF2-40B4-BE49-F238E27FC236}">
                    <a16:creationId xmlns:a16="http://schemas.microsoft.com/office/drawing/2014/main" id="{70D6518B-EA6D-4A82-9406-6494C128113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8709E79-F2DD-46A5-9A8E-4FC0947A0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B372565-CB78-4CDC-BF43-05895497EF4D}"/>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Choice of View</a:t>
              </a:r>
              <a:endParaRPr lang="en-US" sz="4000" b="1" dirty="0">
                <a:solidFill>
                  <a:srgbClr val="FFC000"/>
                </a:solidFill>
              </a:endParaRPr>
            </a:p>
          </p:txBody>
        </p:sp>
      </p:grpSp>
      <p:pic>
        <p:nvPicPr>
          <p:cNvPr id="10" name="Picture 9" descr="A collage of two people&#10;&#10;Description automatically generated with low confidence">
            <a:extLst>
              <a:ext uri="{FF2B5EF4-FFF2-40B4-BE49-F238E27FC236}">
                <a16:creationId xmlns:a16="http://schemas.microsoft.com/office/drawing/2014/main" id="{48AB5936-D83F-4C30-8367-7997B46B7A5C}"/>
              </a:ext>
            </a:extLst>
          </p:cNvPr>
          <p:cNvPicPr>
            <a:picLocks noChangeAspect="1"/>
          </p:cNvPicPr>
          <p:nvPr/>
        </p:nvPicPr>
        <p:blipFill rotWithShape="1">
          <a:blip r:embed="rId5"/>
          <a:srcRect l="86803" t="3009" b="81371"/>
          <a:stretch/>
        </p:blipFill>
        <p:spPr>
          <a:xfrm>
            <a:off x="9824324" y="1560317"/>
            <a:ext cx="1065485" cy="840757"/>
          </a:xfrm>
          <a:prstGeom prst="rect">
            <a:avLst/>
          </a:prstGeom>
        </p:spPr>
      </p:pic>
      <p:pic>
        <p:nvPicPr>
          <p:cNvPr id="6" name="Picture 5" descr="Graphical user interface, application, PowerPoint&#10;&#10;Description automatically generated">
            <a:extLst>
              <a:ext uri="{FF2B5EF4-FFF2-40B4-BE49-F238E27FC236}">
                <a16:creationId xmlns:a16="http://schemas.microsoft.com/office/drawing/2014/main" id="{92B4D1A6-7B83-4DF5-B358-9D0567855E40}"/>
              </a:ext>
            </a:extLst>
          </p:cNvPr>
          <p:cNvPicPr>
            <a:picLocks noChangeAspect="1"/>
          </p:cNvPicPr>
          <p:nvPr/>
        </p:nvPicPr>
        <p:blipFill>
          <a:blip r:embed="rId6"/>
          <a:stretch>
            <a:fillRect/>
          </a:stretch>
        </p:blipFill>
        <p:spPr>
          <a:xfrm>
            <a:off x="1986455" y="1784379"/>
            <a:ext cx="7308830" cy="4934883"/>
          </a:xfrm>
          <a:prstGeom prst="rect">
            <a:avLst/>
          </a:prstGeom>
        </p:spPr>
      </p:pic>
      <p:cxnSp>
        <p:nvCxnSpPr>
          <p:cNvPr id="19" name="Straight Arrow Connector 18">
            <a:extLst>
              <a:ext uri="{FF2B5EF4-FFF2-40B4-BE49-F238E27FC236}">
                <a16:creationId xmlns:a16="http://schemas.microsoft.com/office/drawing/2014/main" id="{619FD870-CAFF-4825-8DDB-BEEA3E653EB9}"/>
              </a:ext>
            </a:extLst>
          </p:cNvPr>
          <p:cNvCxnSpPr>
            <a:cxnSpLocks/>
          </p:cNvCxnSpPr>
          <p:nvPr/>
        </p:nvCxnSpPr>
        <p:spPr>
          <a:xfrm flipH="1" flipV="1">
            <a:off x="8267437" y="2460211"/>
            <a:ext cx="2017986" cy="1218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9FF6339-A052-4F02-BA02-F7E0D73CF1F3}"/>
              </a:ext>
            </a:extLst>
          </p:cNvPr>
          <p:cNvSpPr/>
          <p:nvPr/>
        </p:nvSpPr>
        <p:spPr>
          <a:xfrm>
            <a:off x="7731377" y="3654945"/>
            <a:ext cx="3158432" cy="454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C5938D7-AF98-4F95-A785-606900162252}"/>
              </a:ext>
            </a:extLst>
          </p:cNvPr>
          <p:cNvSpPr txBox="1"/>
          <p:nvPr/>
        </p:nvSpPr>
        <p:spPr>
          <a:xfrm>
            <a:off x="7699878" y="3582120"/>
            <a:ext cx="3298147" cy="523220"/>
          </a:xfrm>
          <a:prstGeom prst="rect">
            <a:avLst/>
          </a:prstGeom>
          <a:noFill/>
        </p:spPr>
        <p:txBody>
          <a:bodyPr wrap="square" rtlCol="0">
            <a:spAutoFit/>
          </a:bodyPr>
          <a:lstStyle/>
          <a:p>
            <a:r>
              <a:rPr lang="en-US" sz="2800" b="1" dirty="0">
                <a:solidFill>
                  <a:srgbClr val="FF0000"/>
                </a:solidFill>
              </a:rPr>
              <a:t>Change Gallery View</a:t>
            </a:r>
          </a:p>
        </p:txBody>
      </p:sp>
      <p:sp>
        <p:nvSpPr>
          <p:cNvPr id="31" name="Oval 30">
            <a:extLst>
              <a:ext uri="{FF2B5EF4-FFF2-40B4-BE49-F238E27FC236}">
                <a16:creationId xmlns:a16="http://schemas.microsoft.com/office/drawing/2014/main" id="{9DC59045-FC52-44F9-AD12-B886F9C820F5}"/>
              </a:ext>
            </a:extLst>
          </p:cNvPr>
          <p:cNvSpPr/>
          <p:nvPr/>
        </p:nvSpPr>
        <p:spPr>
          <a:xfrm>
            <a:off x="7611592" y="1940722"/>
            <a:ext cx="718907" cy="5817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17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Open Another Browser Tab </a:t>
              </a:r>
              <a:endParaRPr lang="en-US" sz="4000" b="1" dirty="0">
                <a:solidFill>
                  <a:srgbClr val="FFC000"/>
                </a:solidFill>
              </a:endParaRPr>
            </a:p>
          </p:txBody>
        </p:sp>
      </p:grpSp>
      <p:pic>
        <p:nvPicPr>
          <p:cNvPr id="3" name="Picture 2" descr="Graphical user interface, application&#10;&#10;Description automatically generated">
            <a:extLst>
              <a:ext uri="{FF2B5EF4-FFF2-40B4-BE49-F238E27FC236}">
                <a16:creationId xmlns:a16="http://schemas.microsoft.com/office/drawing/2014/main" id="{7479F81F-610F-47C2-A459-7C10B6C7BCDD}"/>
              </a:ext>
            </a:extLst>
          </p:cNvPr>
          <p:cNvPicPr>
            <a:picLocks noChangeAspect="1"/>
          </p:cNvPicPr>
          <p:nvPr/>
        </p:nvPicPr>
        <p:blipFill>
          <a:blip r:embed="rId5"/>
          <a:stretch>
            <a:fillRect/>
          </a:stretch>
        </p:blipFill>
        <p:spPr>
          <a:xfrm>
            <a:off x="321617" y="2234851"/>
            <a:ext cx="5766425" cy="3844283"/>
          </a:xfrm>
          <a:prstGeom prst="rect">
            <a:avLst/>
          </a:prstGeom>
        </p:spPr>
      </p:pic>
      <p:sp>
        <p:nvSpPr>
          <p:cNvPr id="16" name="Oval 15">
            <a:extLst>
              <a:ext uri="{FF2B5EF4-FFF2-40B4-BE49-F238E27FC236}">
                <a16:creationId xmlns:a16="http://schemas.microsoft.com/office/drawing/2014/main" id="{204B1017-70A7-4CFA-9DCB-BB65596D202D}"/>
              </a:ext>
            </a:extLst>
          </p:cNvPr>
          <p:cNvSpPr/>
          <p:nvPr/>
        </p:nvSpPr>
        <p:spPr>
          <a:xfrm>
            <a:off x="340815" y="4490018"/>
            <a:ext cx="261186" cy="2333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raphical user interface, website&#10;&#10;Description automatically generated">
            <a:extLst>
              <a:ext uri="{FF2B5EF4-FFF2-40B4-BE49-F238E27FC236}">
                <a16:creationId xmlns:a16="http://schemas.microsoft.com/office/drawing/2014/main" id="{39A2D957-3B48-4160-8DB1-515C07D25F6B}"/>
              </a:ext>
            </a:extLst>
          </p:cNvPr>
          <p:cNvPicPr>
            <a:picLocks noChangeAspect="1"/>
          </p:cNvPicPr>
          <p:nvPr/>
        </p:nvPicPr>
        <p:blipFill rotWithShape="1">
          <a:blip r:embed="rId6"/>
          <a:srcRect b="8100"/>
          <a:stretch/>
        </p:blipFill>
        <p:spPr>
          <a:xfrm>
            <a:off x="648696" y="2365389"/>
            <a:ext cx="5392650" cy="3291279"/>
          </a:xfrm>
          <a:prstGeom prst="rect">
            <a:avLst/>
          </a:prstGeom>
        </p:spPr>
      </p:pic>
      <p:cxnSp>
        <p:nvCxnSpPr>
          <p:cNvPr id="14" name="Straight Arrow Connector 13">
            <a:extLst>
              <a:ext uri="{FF2B5EF4-FFF2-40B4-BE49-F238E27FC236}">
                <a16:creationId xmlns:a16="http://schemas.microsoft.com/office/drawing/2014/main" id="{ACB85944-FC5F-44AA-9798-8716131483B3}"/>
              </a:ext>
            </a:extLst>
          </p:cNvPr>
          <p:cNvCxnSpPr>
            <a:cxnSpLocks/>
          </p:cNvCxnSpPr>
          <p:nvPr/>
        </p:nvCxnSpPr>
        <p:spPr>
          <a:xfrm flipH="1" flipV="1">
            <a:off x="575985" y="4631441"/>
            <a:ext cx="2628844" cy="16365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Graphical user interface, website&#10;&#10;Description automatically generated">
            <a:extLst>
              <a:ext uri="{FF2B5EF4-FFF2-40B4-BE49-F238E27FC236}">
                <a16:creationId xmlns:a16="http://schemas.microsoft.com/office/drawing/2014/main" id="{7FC48AC1-2013-477E-944C-27705CD01A35}"/>
              </a:ext>
            </a:extLst>
          </p:cNvPr>
          <p:cNvPicPr>
            <a:picLocks noChangeAspect="1"/>
          </p:cNvPicPr>
          <p:nvPr/>
        </p:nvPicPr>
        <p:blipFill>
          <a:blip r:embed="rId7"/>
          <a:stretch>
            <a:fillRect/>
          </a:stretch>
        </p:blipFill>
        <p:spPr>
          <a:xfrm>
            <a:off x="6323212" y="1407242"/>
            <a:ext cx="3800041" cy="2495736"/>
          </a:xfrm>
          <a:prstGeom prst="rect">
            <a:avLst/>
          </a:prstGeom>
        </p:spPr>
      </p:pic>
      <p:cxnSp>
        <p:nvCxnSpPr>
          <p:cNvPr id="22" name="Straight Arrow Connector 21">
            <a:extLst>
              <a:ext uri="{FF2B5EF4-FFF2-40B4-BE49-F238E27FC236}">
                <a16:creationId xmlns:a16="http://schemas.microsoft.com/office/drawing/2014/main" id="{87B46945-4139-4689-B9AE-3A0893717D08}"/>
              </a:ext>
            </a:extLst>
          </p:cNvPr>
          <p:cNvCxnSpPr/>
          <p:nvPr/>
        </p:nvCxnSpPr>
        <p:spPr>
          <a:xfrm flipV="1">
            <a:off x="575985" y="2591851"/>
            <a:ext cx="6209494" cy="19549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Graphical user interface, application&#10;&#10;Description automatically generated">
            <a:extLst>
              <a:ext uri="{FF2B5EF4-FFF2-40B4-BE49-F238E27FC236}">
                <a16:creationId xmlns:a16="http://schemas.microsoft.com/office/drawing/2014/main" id="{5FC6C5FB-387B-456F-AEEE-64A354767BB6}"/>
              </a:ext>
            </a:extLst>
          </p:cNvPr>
          <p:cNvPicPr>
            <a:picLocks noChangeAspect="1"/>
          </p:cNvPicPr>
          <p:nvPr/>
        </p:nvPicPr>
        <p:blipFill>
          <a:blip r:embed="rId8"/>
          <a:stretch>
            <a:fillRect/>
          </a:stretch>
        </p:blipFill>
        <p:spPr>
          <a:xfrm>
            <a:off x="7614144" y="3313572"/>
            <a:ext cx="4379417" cy="3292740"/>
          </a:xfrm>
          <a:prstGeom prst="rect">
            <a:avLst/>
          </a:prstGeom>
        </p:spPr>
      </p:pic>
      <p:grpSp>
        <p:nvGrpSpPr>
          <p:cNvPr id="13" name="Group 12">
            <a:extLst>
              <a:ext uri="{FF2B5EF4-FFF2-40B4-BE49-F238E27FC236}">
                <a16:creationId xmlns:a16="http://schemas.microsoft.com/office/drawing/2014/main" id="{F3E52C66-D5FE-42CF-B5FB-87E69AC78A16}"/>
              </a:ext>
            </a:extLst>
          </p:cNvPr>
          <p:cNvGrpSpPr/>
          <p:nvPr/>
        </p:nvGrpSpPr>
        <p:grpSpPr>
          <a:xfrm>
            <a:off x="2251317" y="6199872"/>
            <a:ext cx="5082804" cy="532327"/>
            <a:chOff x="6526924" y="4991023"/>
            <a:chExt cx="5082804" cy="532327"/>
          </a:xfrm>
        </p:grpSpPr>
        <p:sp>
          <p:nvSpPr>
            <p:cNvPr id="4" name="Rectangle 3">
              <a:extLst>
                <a:ext uri="{FF2B5EF4-FFF2-40B4-BE49-F238E27FC236}">
                  <a16:creationId xmlns:a16="http://schemas.microsoft.com/office/drawing/2014/main" id="{96117147-C119-4C72-A84B-496A75BD7F6E}"/>
                </a:ext>
              </a:extLst>
            </p:cNvPr>
            <p:cNvSpPr/>
            <p:nvPr/>
          </p:nvSpPr>
          <p:spPr>
            <a:xfrm>
              <a:off x="6526924" y="4991023"/>
              <a:ext cx="5082804" cy="532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04A38D-78A3-4A05-AD9E-9E3D7C86681E}"/>
                </a:ext>
              </a:extLst>
            </p:cNvPr>
            <p:cNvSpPr txBox="1"/>
            <p:nvPr/>
          </p:nvSpPr>
          <p:spPr>
            <a:xfrm>
              <a:off x="6716110" y="5063471"/>
              <a:ext cx="4836861" cy="400110"/>
            </a:xfrm>
            <a:prstGeom prst="rect">
              <a:avLst/>
            </a:prstGeom>
            <a:noFill/>
          </p:spPr>
          <p:txBody>
            <a:bodyPr wrap="square" rtlCol="0">
              <a:spAutoFit/>
            </a:bodyPr>
            <a:lstStyle/>
            <a:p>
              <a:r>
                <a:rPr lang="en-US" sz="2000" b="1" dirty="0">
                  <a:solidFill>
                    <a:srgbClr val="FF0000"/>
                  </a:solidFill>
                </a:rPr>
                <a:t>Toggle Between Zoom Screen and Browser</a:t>
              </a:r>
            </a:p>
          </p:txBody>
        </p:sp>
      </p:grpSp>
      <p:cxnSp>
        <p:nvCxnSpPr>
          <p:cNvPr id="25" name="Straight Arrow Connector 24">
            <a:extLst>
              <a:ext uri="{FF2B5EF4-FFF2-40B4-BE49-F238E27FC236}">
                <a16:creationId xmlns:a16="http://schemas.microsoft.com/office/drawing/2014/main" id="{9B55E10A-F231-45F9-8E33-C82E7D3020F3}"/>
              </a:ext>
            </a:extLst>
          </p:cNvPr>
          <p:cNvCxnSpPr>
            <a:cxnSpLocks/>
          </p:cNvCxnSpPr>
          <p:nvPr/>
        </p:nvCxnSpPr>
        <p:spPr>
          <a:xfrm>
            <a:off x="709638" y="4571672"/>
            <a:ext cx="8680304" cy="934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4BDA07F-9AAE-4C88-B2FB-896F66FBC2CF}"/>
              </a:ext>
            </a:extLst>
          </p:cNvPr>
          <p:cNvSpPr/>
          <p:nvPr/>
        </p:nvSpPr>
        <p:spPr>
          <a:xfrm>
            <a:off x="340815" y="4281914"/>
            <a:ext cx="235170" cy="208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28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Polls</a:t>
              </a:r>
              <a:endParaRPr lang="en-US" sz="4800" b="1" dirty="0">
                <a:solidFill>
                  <a:srgbClr val="FFC000"/>
                </a:solidFill>
              </a:endParaRPr>
            </a:p>
          </p:txBody>
        </p:sp>
      </p:grpSp>
      <p:pic>
        <p:nvPicPr>
          <p:cNvPr id="3" name="Picture 2" descr="Icon&#10;&#10;Description automatically generated">
            <a:extLst>
              <a:ext uri="{FF2B5EF4-FFF2-40B4-BE49-F238E27FC236}">
                <a16:creationId xmlns:a16="http://schemas.microsoft.com/office/drawing/2014/main" id="{A2DF1078-4415-4BF4-BF42-7846B7BE09C7}"/>
              </a:ext>
            </a:extLst>
          </p:cNvPr>
          <p:cNvPicPr>
            <a:picLocks noChangeAspect="1"/>
          </p:cNvPicPr>
          <p:nvPr/>
        </p:nvPicPr>
        <p:blipFill>
          <a:blip r:embed="rId5"/>
          <a:stretch>
            <a:fillRect/>
          </a:stretch>
        </p:blipFill>
        <p:spPr>
          <a:xfrm>
            <a:off x="9754879" y="1692801"/>
            <a:ext cx="1462628" cy="146262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1B36CE12-A023-46EB-AE70-FC7798B27340}"/>
              </a:ext>
            </a:extLst>
          </p:cNvPr>
          <p:cNvPicPr>
            <a:picLocks noChangeAspect="1"/>
          </p:cNvPicPr>
          <p:nvPr/>
        </p:nvPicPr>
        <p:blipFill rotWithShape="1">
          <a:blip r:embed="rId6"/>
          <a:srcRect l="31173" t="10027" r="25647" b="10298"/>
          <a:stretch/>
        </p:blipFill>
        <p:spPr>
          <a:xfrm>
            <a:off x="9316388" y="3567757"/>
            <a:ext cx="2339610" cy="2878013"/>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6C70D9F2-6192-433D-9C15-130F19DF298B}"/>
              </a:ext>
            </a:extLst>
          </p:cNvPr>
          <p:cNvPicPr>
            <a:picLocks noChangeAspect="1"/>
          </p:cNvPicPr>
          <p:nvPr/>
        </p:nvPicPr>
        <p:blipFill rotWithShape="1">
          <a:blip r:embed="rId7"/>
          <a:srcRect l="33582" t="12787" r="27657" b="14099"/>
          <a:stretch/>
        </p:blipFill>
        <p:spPr>
          <a:xfrm>
            <a:off x="611169" y="2128750"/>
            <a:ext cx="2288644" cy="2878013"/>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05A43945-F5C0-43EE-A174-E99215070B6B}"/>
              </a:ext>
            </a:extLst>
          </p:cNvPr>
          <p:cNvPicPr>
            <a:picLocks noChangeAspect="1"/>
          </p:cNvPicPr>
          <p:nvPr/>
        </p:nvPicPr>
        <p:blipFill rotWithShape="1">
          <a:blip r:embed="rId8"/>
          <a:srcRect l="33509" t="13006" r="29167" b="13443"/>
          <a:stretch/>
        </p:blipFill>
        <p:spPr>
          <a:xfrm>
            <a:off x="3662846" y="2690734"/>
            <a:ext cx="2215599" cy="2910779"/>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CFD8A824-C23F-426F-AED5-EA552F1E69EA}"/>
              </a:ext>
            </a:extLst>
          </p:cNvPr>
          <p:cNvPicPr>
            <a:picLocks noChangeAspect="1"/>
          </p:cNvPicPr>
          <p:nvPr/>
        </p:nvPicPr>
        <p:blipFill rotWithShape="1">
          <a:blip r:embed="rId9"/>
          <a:srcRect l="33873" t="13115" r="29167" b="13115"/>
          <a:stretch/>
        </p:blipFill>
        <p:spPr>
          <a:xfrm>
            <a:off x="6621695" y="3155429"/>
            <a:ext cx="2162848" cy="2878013"/>
          </a:xfrm>
          <a:prstGeom prst="rect">
            <a:avLst/>
          </a:prstGeom>
        </p:spPr>
      </p:pic>
    </p:spTree>
    <p:extLst>
      <p:ext uri="{BB962C8B-B14F-4D97-AF65-F5344CB8AC3E}">
        <p14:creationId xmlns:p14="http://schemas.microsoft.com/office/powerpoint/2010/main" val="3185859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pic>
        <p:nvPicPr>
          <p:cNvPr id="5" name="Picture 4" descr="A picture containing text, screenshot, monitor, indoor&#10;&#10;Description automatically generated">
            <a:extLst>
              <a:ext uri="{FF2B5EF4-FFF2-40B4-BE49-F238E27FC236}">
                <a16:creationId xmlns:a16="http://schemas.microsoft.com/office/drawing/2014/main" id="{5A4DA29B-C613-450E-BC98-C0C942820F55}"/>
              </a:ext>
            </a:extLst>
          </p:cNvPr>
          <p:cNvPicPr>
            <a:picLocks noChangeAspect="1"/>
          </p:cNvPicPr>
          <p:nvPr/>
        </p:nvPicPr>
        <p:blipFill>
          <a:blip r:embed="rId3"/>
          <a:stretch>
            <a:fillRect/>
          </a:stretch>
        </p:blipFill>
        <p:spPr>
          <a:xfrm>
            <a:off x="2171047" y="1360363"/>
            <a:ext cx="7496757" cy="4997838"/>
          </a:xfrm>
          <a:prstGeom prst="rect">
            <a:avLst/>
          </a:prstGeom>
        </p:spPr>
      </p:pic>
      <p:cxnSp>
        <p:nvCxnSpPr>
          <p:cNvPr id="7" name="Straight Arrow Connector 6">
            <a:extLst>
              <a:ext uri="{FF2B5EF4-FFF2-40B4-BE49-F238E27FC236}">
                <a16:creationId xmlns:a16="http://schemas.microsoft.com/office/drawing/2014/main" id="{87605ED2-25F7-4BAC-952E-A85EC47DAFFA}"/>
              </a:ext>
            </a:extLst>
          </p:cNvPr>
          <p:cNvCxnSpPr/>
          <p:nvPr/>
        </p:nvCxnSpPr>
        <p:spPr>
          <a:xfrm flipV="1">
            <a:off x="6508245" y="3976529"/>
            <a:ext cx="164892" cy="2031167"/>
          </a:xfrm>
          <a:prstGeom prst="straightConnector1">
            <a:avLst/>
          </a:prstGeom>
          <a:ln w="38100">
            <a:solidFill>
              <a:srgbClr val="FF0000"/>
            </a:solidFill>
            <a:headEnd w="med" len="sm"/>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13C0ADA-A1A5-4799-BA35-2E8CD6D42607}"/>
              </a:ext>
            </a:extLst>
          </p:cNvPr>
          <p:cNvGrpSpPr/>
          <p:nvPr/>
        </p:nvGrpSpPr>
        <p:grpSpPr>
          <a:xfrm>
            <a:off x="0" y="-75675"/>
            <a:ext cx="12192000" cy="1740514"/>
            <a:chOff x="0" y="-75675"/>
            <a:chExt cx="12192000" cy="1740514"/>
          </a:xfrm>
        </p:grpSpPr>
        <p:grpSp>
          <p:nvGrpSpPr>
            <p:cNvPr id="11" name="Group 10">
              <a:extLst>
                <a:ext uri="{FF2B5EF4-FFF2-40B4-BE49-F238E27FC236}">
                  <a16:creationId xmlns:a16="http://schemas.microsoft.com/office/drawing/2014/main" id="{8B8DC3FB-1644-4D36-91B9-7D69406C3623}"/>
                </a:ext>
              </a:extLst>
            </p:cNvPr>
            <p:cNvGrpSpPr/>
            <p:nvPr/>
          </p:nvGrpSpPr>
          <p:grpSpPr>
            <a:xfrm>
              <a:off x="0" y="-75675"/>
              <a:ext cx="12192000" cy="1740514"/>
              <a:chOff x="0" y="-75675"/>
              <a:chExt cx="12192000" cy="1740514"/>
            </a:xfrm>
          </p:grpSpPr>
          <p:pic>
            <p:nvPicPr>
              <p:cNvPr id="13" name="Picture 12">
                <a:extLst>
                  <a:ext uri="{FF2B5EF4-FFF2-40B4-BE49-F238E27FC236}">
                    <a16:creationId xmlns:a16="http://schemas.microsoft.com/office/drawing/2014/main" id="{FCB04D4D-76AA-4306-B70E-E88A71F0D933}"/>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4" name="Rectangle 13">
                <a:extLst>
                  <a:ext uri="{FF2B5EF4-FFF2-40B4-BE49-F238E27FC236}">
                    <a16:creationId xmlns:a16="http://schemas.microsoft.com/office/drawing/2014/main" id="{7A8A46B6-DCDB-4633-966A-CE8F52E4DC2F}"/>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Input 14">
                <a:extLst>
                  <a:ext uri="{FF2B5EF4-FFF2-40B4-BE49-F238E27FC236}">
                    <a16:creationId xmlns:a16="http://schemas.microsoft.com/office/drawing/2014/main" id="{11C2054C-168B-4307-92DF-91623571B56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00A9BB1B-6247-4311-9DE5-370DD9374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BF02810A-5F37-4986-B154-D2A9CA7E853A}"/>
                </a:ext>
              </a:extLst>
            </p:cNvPr>
            <p:cNvSpPr/>
            <p:nvPr/>
          </p:nvSpPr>
          <p:spPr>
            <a:xfrm>
              <a:off x="567559" y="323349"/>
              <a:ext cx="4824248" cy="707886"/>
            </a:xfrm>
            <a:prstGeom prst="rect">
              <a:avLst/>
            </a:prstGeom>
          </p:spPr>
          <p:txBody>
            <a:bodyPr wrap="square" lIns="91440" tIns="45720" rIns="91440" bIns="45720" anchor="t">
              <a:spAutoFit/>
            </a:bodyPr>
            <a:lstStyle/>
            <a:p>
              <a:r>
                <a:rPr lang="en-US" sz="4000" b="1" dirty="0">
                  <a:solidFill>
                    <a:srgbClr val="FFC000"/>
                  </a:solidFill>
                  <a:latin typeface="Lato Light" charset="0"/>
                </a:rPr>
                <a:t>Blank PPTX Screen</a:t>
              </a:r>
              <a:endParaRPr lang="en-US" sz="4000" b="1" dirty="0">
                <a:solidFill>
                  <a:srgbClr val="FFC000"/>
                </a:solidFill>
              </a:endParaRPr>
            </a:p>
          </p:txBody>
        </p:sp>
      </p:grpSp>
    </p:spTree>
    <p:extLst>
      <p:ext uri="{BB962C8B-B14F-4D97-AF65-F5344CB8AC3E}">
        <p14:creationId xmlns:p14="http://schemas.microsoft.com/office/powerpoint/2010/main" val="794952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87605ED2-25F7-4BAC-952E-A85EC47DAFFA}"/>
              </a:ext>
            </a:extLst>
          </p:cNvPr>
          <p:cNvCxnSpPr/>
          <p:nvPr/>
        </p:nvCxnSpPr>
        <p:spPr>
          <a:xfrm flipV="1">
            <a:off x="5059180" y="4197246"/>
            <a:ext cx="164892" cy="2031167"/>
          </a:xfrm>
          <a:prstGeom prst="straightConnector1">
            <a:avLst/>
          </a:prstGeom>
          <a:ln w="38100">
            <a:solidFill>
              <a:srgbClr val="FF0000"/>
            </a:solidFill>
            <a:headEnd w="med" len="sm"/>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2BBBC08-D381-43D7-BECF-8CCD706323C8}"/>
              </a:ext>
            </a:extLst>
          </p:cNvPr>
          <p:cNvGrpSpPr/>
          <p:nvPr/>
        </p:nvGrpSpPr>
        <p:grpSpPr>
          <a:xfrm>
            <a:off x="0" y="-75675"/>
            <a:ext cx="12192000" cy="1740514"/>
            <a:chOff x="0" y="-75675"/>
            <a:chExt cx="12192000" cy="1740514"/>
          </a:xfrm>
        </p:grpSpPr>
        <p:grpSp>
          <p:nvGrpSpPr>
            <p:cNvPr id="8" name="Group 7">
              <a:extLst>
                <a:ext uri="{FF2B5EF4-FFF2-40B4-BE49-F238E27FC236}">
                  <a16:creationId xmlns:a16="http://schemas.microsoft.com/office/drawing/2014/main" id="{6AB3CCCD-BDC8-4364-A84D-1FDCDFB0D924}"/>
                </a:ext>
              </a:extLst>
            </p:cNvPr>
            <p:cNvGrpSpPr/>
            <p:nvPr/>
          </p:nvGrpSpPr>
          <p:grpSpPr>
            <a:xfrm>
              <a:off x="0" y="-75675"/>
              <a:ext cx="12192000" cy="1740514"/>
              <a:chOff x="0" y="-75675"/>
              <a:chExt cx="12192000" cy="1740514"/>
            </a:xfrm>
          </p:grpSpPr>
          <p:pic>
            <p:nvPicPr>
              <p:cNvPr id="11" name="Picture 10">
                <a:extLst>
                  <a:ext uri="{FF2B5EF4-FFF2-40B4-BE49-F238E27FC236}">
                    <a16:creationId xmlns:a16="http://schemas.microsoft.com/office/drawing/2014/main" id="{8A927266-0D98-450D-AFE1-550385E3BA42}"/>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2" name="Rectangle 11">
                <a:extLst>
                  <a:ext uri="{FF2B5EF4-FFF2-40B4-BE49-F238E27FC236}">
                    <a16:creationId xmlns:a16="http://schemas.microsoft.com/office/drawing/2014/main" id="{53F29959-E7D8-4B12-8EDB-C01C0C068DC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Input 12">
                <a:extLst>
                  <a:ext uri="{FF2B5EF4-FFF2-40B4-BE49-F238E27FC236}">
                    <a16:creationId xmlns:a16="http://schemas.microsoft.com/office/drawing/2014/main" id="{A476F1DD-4629-40EF-9A02-322F5BDFC4B7}"/>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59FF5879-D335-4F4E-AC94-F37B89DE8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FCA2D53B-CD2A-4416-AC45-124EA3E090C1}"/>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rPr>
                <a:t>Power Point Screen</a:t>
              </a:r>
              <a:endParaRPr lang="en-US" sz="4000" b="1" dirty="0">
                <a:solidFill>
                  <a:srgbClr val="FFC000"/>
                </a:solidFill>
              </a:endParaRPr>
            </a:p>
          </p:txBody>
        </p:sp>
      </p:grpSp>
      <p:pic>
        <p:nvPicPr>
          <p:cNvPr id="9" name="Picture 8" descr="Graphical user interface&#10;&#10;Description automatically generated">
            <a:extLst>
              <a:ext uri="{FF2B5EF4-FFF2-40B4-BE49-F238E27FC236}">
                <a16:creationId xmlns:a16="http://schemas.microsoft.com/office/drawing/2014/main" id="{5A3B1C48-64D1-40E6-81A9-AA2FAD11C98A}"/>
              </a:ext>
            </a:extLst>
          </p:cNvPr>
          <p:cNvPicPr>
            <a:picLocks noChangeAspect="1"/>
          </p:cNvPicPr>
          <p:nvPr/>
        </p:nvPicPr>
        <p:blipFill rotWithShape="1">
          <a:blip r:embed="rId5"/>
          <a:srcRect l="15084" t="7878" r="20875" b="33182"/>
          <a:stretch/>
        </p:blipFill>
        <p:spPr>
          <a:xfrm>
            <a:off x="2087353" y="1425857"/>
            <a:ext cx="8408969" cy="5159449"/>
          </a:xfrm>
          <a:prstGeom prst="rect">
            <a:avLst/>
          </a:prstGeom>
        </p:spPr>
      </p:pic>
    </p:spTree>
    <p:extLst>
      <p:ext uri="{BB962C8B-B14F-4D97-AF65-F5344CB8AC3E}">
        <p14:creationId xmlns:p14="http://schemas.microsoft.com/office/powerpoint/2010/main" val="3825152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Breakout Rooms</a:t>
              </a:r>
              <a:endParaRPr lang="en-US" sz="4000" b="1" dirty="0">
                <a:solidFill>
                  <a:srgbClr val="FFC000"/>
                </a:solidFill>
              </a:endParaRPr>
            </a:p>
          </p:txBody>
        </p:sp>
      </p:grpSp>
      <p:pic>
        <p:nvPicPr>
          <p:cNvPr id="3" name="Picture 2" descr="Graphical user interface, application&#10;&#10;Description automatically generated">
            <a:extLst>
              <a:ext uri="{FF2B5EF4-FFF2-40B4-BE49-F238E27FC236}">
                <a16:creationId xmlns:a16="http://schemas.microsoft.com/office/drawing/2014/main" id="{7479F81F-610F-47C2-A459-7C10B6C7BCDD}"/>
              </a:ext>
            </a:extLst>
          </p:cNvPr>
          <p:cNvPicPr>
            <a:picLocks noChangeAspect="1"/>
          </p:cNvPicPr>
          <p:nvPr/>
        </p:nvPicPr>
        <p:blipFill>
          <a:blip r:embed="rId5"/>
          <a:stretch>
            <a:fillRect/>
          </a:stretch>
        </p:blipFill>
        <p:spPr>
          <a:xfrm>
            <a:off x="5431673" y="1905881"/>
            <a:ext cx="6569127" cy="4379418"/>
          </a:xfrm>
          <a:prstGeom prst="rect">
            <a:avLst/>
          </a:prstGeom>
        </p:spPr>
      </p:pic>
      <p:grpSp>
        <p:nvGrpSpPr>
          <p:cNvPr id="2" name="Group 1">
            <a:extLst>
              <a:ext uri="{FF2B5EF4-FFF2-40B4-BE49-F238E27FC236}">
                <a16:creationId xmlns:a16="http://schemas.microsoft.com/office/drawing/2014/main" id="{A12BC82A-0522-4DD7-BB21-2F7AB6826832}"/>
              </a:ext>
            </a:extLst>
          </p:cNvPr>
          <p:cNvGrpSpPr/>
          <p:nvPr/>
        </p:nvGrpSpPr>
        <p:grpSpPr>
          <a:xfrm>
            <a:off x="5705634" y="5227821"/>
            <a:ext cx="2492848" cy="622092"/>
            <a:chOff x="730037" y="4916775"/>
            <a:chExt cx="2492848" cy="622092"/>
          </a:xfrm>
        </p:grpSpPr>
        <p:sp>
          <p:nvSpPr>
            <p:cNvPr id="4" name="Rectangle 3">
              <a:extLst>
                <a:ext uri="{FF2B5EF4-FFF2-40B4-BE49-F238E27FC236}">
                  <a16:creationId xmlns:a16="http://schemas.microsoft.com/office/drawing/2014/main" id="{96117147-C119-4C72-A84B-496A75BD7F6E}"/>
                </a:ext>
              </a:extLst>
            </p:cNvPr>
            <p:cNvSpPr/>
            <p:nvPr/>
          </p:nvSpPr>
          <p:spPr>
            <a:xfrm>
              <a:off x="730037" y="4916775"/>
              <a:ext cx="2492848" cy="6220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04A38D-78A3-4A05-AD9E-9E3D7C86681E}"/>
                </a:ext>
              </a:extLst>
            </p:cNvPr>
            <p:cNvSpPr txBox="1"/>
            <p:nvPr/>
          </p:nvSpPr>
          <p:spPr>
            <a:xfrm>
              <a:off x="855065" y="5006715"/>
              <a:ext cx="2285426" cy="461665"/>
            </a:xfrm>
            <a:prstGeom prst="rect">
              <a:avLst/>
            </a:prstGeom>
            <a:noFill/>
          </p:spPr>
          <p:txBody>
            <a:bodyPr wrap="square" rtlCol="0">
              <a:spAutoFit/>
            </a:bodyPr>
            <a:lstStyle/>
            <a:p>
              <a:r>
                <a:rPr lang="en-US" sz="2400" b="1" dirty="0">
                  <a:solidFill>
                    <a:srgbClr val="FF0000"/>
                  </a:solidFill>
                </a:rPr>
                <a:t>Breakout Rooms</a:t>
              </a:r>
            </a:p>
          </p:txBody>
        </p:sp>
      </p:grpSp>
      <p:cxnSp>
        <p:nvCxnSpPr>
          <p:cNvPr id="14" name="Straight Arrow Connector 13">
            <a:extLst>
              <a:ext uri="{FF2B5EF4-FFF2-40B4-BE49-F238E27FC236}">
                <a16:creationId xmlns:a16="http://schemas.microsoft.com/office/drawing/2014/main" id="{ACB85944-FC5F-44AA-9798-8716131483B3}"/>
              </a:ext>
            </a:extLst>
          </p:cNvPr>
          <p:cNvCxnSpPr>
            <a:cxnSpLocks/>
          </p:cNvCxnSpPr>
          <p:nvPr/>
        </p:nvCxnSpPr>
        <p:spPr>
          <a:xfrm>
            <a:off x="8241116" y="5651565"/>
            <a:ext cx="1715853" cy="3625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04B1017-70A7-4CFA-9DCB-BB65596D202D}"/>
              </a:ext>
            </a:extLst>
          </p:cNvPr>
          <p:cNvSpPr/>
          <p:nvPr/>
        </p:nvSpPr>
        <p:spPr>
          <a:xfrm>
            <a:off x="9956969" y="5892607"/>
            <a:ext cx="517161" cy="5021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9C74647-9F48-4B63-88F1-CB4269478B60}"/>
              </a:ext>
            </a:extLst>
          </p:cNvPr>
          <p:cNvSpPr txBox="1"/>
          <p:nvPr/>
        </p:nvSpPr>
        <p:spPr>
          <a:xfrm>
            <a:off x="114593" y="1967537"/>
            <a:ext cx="5215232" cy="378565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All directions for participants MUST be provided before launching breakouts</a:t>
            </a:r>
          </a:p>
          <a:p>
            <a:endParaRPr lang="en-US" sz="2400" b="1" dirty="0">
              <a:solidFill>
                <a:schemeClr val="bg1"/>
              </a:solidFill>
            </a:endParaRPr>
          </a:p>
          <a:p>
            <a:pPr marL="285750" indent="-285750">
              <a:buFont typeface="Arial" panose="020B0604020202020204" pitchFamily="34" charset="0"/>
              <a:buChar char="•"/>
            </a:pPr>
            <a:r>
              <a:rPr lang="en-US" sz="2400" b="1" dirty="0">
                <a:solidFill>
                  <a:schemeClr val="bg1"/>
                </a:solidFill>
              </a:rPr>
              <a:t>Hosts and Co-hosts should STAY OUT of the breakouts and let participants share with each other</a:t>
            </a:r>
          </a:p>
          <a:p>
            <a:endParaRPr lang="en-US" sz="2400" b="1" dirty="0">
              <a:solidFill>
                <a:schemeClr val="bg1"/>
              </a:solidFill>
            </a:endParaRPr>
          </a:p>
          <a:p>
            <a:pPr marL="285750" indent="-285750">
              <a:buFont typeface="Arial" panose="020B0604020202020204" pitchFamily="34" charset="0"/>
              <a:buChar char="•"/>
            </a:pPr>
            <a:r>
              <a:rPr lang="en-US" sz="2400" b="1" dirty="0">
                <a:solidFill>
                  <a:schemeClr val="bg1"/>
                </a:solidFill>
              </a:rPr>
              <a:t>Let them know how long the breakouts will last</a:t>
            </a:r>
          </a:p>
        </p:txBody>
      </p:sp>
    </p:spTree>
    <p:extLst>
      <p:ext uri="{BB962C8B-B14F-4D97-AF65-F5344CB8AC3E}">
        <p14:creationId xmlns:p14="http://schemas.microsoft.com/office/powerpoint/2010/main" val="261331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F7D1-7D4A-4E5A-AEC0-55840CF46F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B4358-80AB-481D-A72B-99D8F2B1E5DB}"/>
              </a:ext>
            </a:extLst>
          </p:cNvPr>
          <p:cNvSpPr>
            <a:spLocks noGrp="1"/>
          </p:cNvSpPr>
          <p:nvPr>
            <p:ph idx="1"/>
          </p:nvPr>
        </p:nvSpPr>
        <p:spPr>
          <a:xfrm>
            <a:off x="730037" y="1633044"/>
            <a:ext cx="10515600" cy="4351338"/>
          </a:xfrm>
        </p:spPr>
        <p:txBody>
          <a:bodyPr>
            <a:normAutofit/>
          </a:bodyPr>
          <a:lstStyle/>
          <a:p>
            <a:r>
              <a:rPr lang="en-US" sz="3200" b="1" dirty="0">
                <a:solidFill>
                  <a:schemeClr val="bg1"/>
                </a:solidFill>
              </a:rPr>
              <a:t>Login provided prior to session</a:t>
            </a:r>
          </a:p>
          <a:p>
            <a:r>
              <a:rPr lang="en-US" sz="3200" b="1" dirty="0">
                <a:solidFill>
                  <a:schemeClr val="bg1"/>
                </a:solidFill>
              </a:rPr>
              <a:t>Specific to each event</a:t>
            </a:r>
          </a:p>
          <a:p>
            <a:r>
              <a:rPr lang="en-US" sz="3200" b="1" dirty="0">
                <a:solidFill>
                  <a:schemeClr val="bg1"/>
                </a:solidFill>
              </a:rPr>
              <a:t>Welcome</a:t>
            </a:r>
          </a:p>
          <a:p>
            <a:r>
              <a:rPr lang="en-US" sz="3200" b="1" dirty="0">
                <a:solidFill>
                  <a:schemeClr val="bg1"/>
                </a:solidFill>
              </a:rPr>
              <a:t>Agenda</a:t>
            </a:r>
          </a:p>
          <a:p>
            <a:r>
              <a:rPr lang="en-US" sz="3200" b="1" dirty="0">
                <a:solidFill>
                  <a:schemeClr val="bg1"/>
                </a:solidFill>
              </a:rPr>
              <a:t>Documents</a:t>
            </a:r>
          </a:p>
          <a:p>
            <a:r>
              <a:rPr lang="en-US" sz="3200" b="1" dirty="0">
                <a:solidFill>
                  <a:schemeClr val="bg1"/>
                </a:solidFill>
              </a:rPr>
              <a:t>Faculty</a:t>
            </a:r>
          </a:p>
          <a:p>
            <a:r>
              <a:rPr lang="en-US" sz="3200" b="1" dirty="0">
                <a:solidFill>
                  <a:schemeClr val="bg1"/>
                </a:solidFill>
              </a:rPr>
              <a:t>Evaluations</a:t>
            </a:r>
          </a:p>
        </p:txBody>
      </p:sp>
      <p:grpSp>
        <p:nvGrpSpPr>
          <p:cNvPr id="4" name="Group 3">
            <a:extLst>
              <a:ext uri="{FF2B5EF4-FFF2-40B4-BE49-F238E27FC236}">
                <a16:creationId xmlns:a16="http://schemas.microsoft.com/office/drawing/2014/main" id="{233A5881-C460-42C5-807A-4519F6905416}"/>
              </a:ext>
            </a:extLst>
          </p:cNvPr>
          <p:cNvGrpSpPr/>
          <p:nvPr/>
        </p:nvGrpSpPr>
        <p:grpSpPr>
          <a:xfrm>
            <a:off x="0" y="0"/>
            <a:ext cx="12192000" cy="1740514"/>
            <a:chOff x="0" y="-75675"/>
            <a:chExt cx="12192000" cy="1740514"/>
          </a:xfrm>
        </p:grpSpPr>
        <p:grpSp>
          <p:nvGrpSpPr>
            <p:cNvPr id="5" name="Group 4">
              <a:extLst>
                <a:ext uri="{FF2B5EF4-FFF2-40B4-BE49-F238E27FC236}">
                  <a16:creationId xmlns:a16="http://schemas.microsoft.com/office/drawing/2014/main" id="{729ACD98-04AA-400F-A9FA-B0B4475CAD47}"/>
                </a:ext>
              </a:extLst>
            </p:cNvPr>
            <p:cNvGrpSpPr/>
            <p:nvPr/>
          </p:nvGrpSpPr>
          <p:grpSpPr>
            <a:xfrm>
              <a:off x="0" y="-75675"/>
              <a:ext cx="12192000" cy="1740514"/>
              <a:chOff x="0" y="-75675"/>
              <a:chExt cx="12192000" cy="1740514"/>
            </a:xfrm>
          </p:grpSpPr>
          <p:pic>
            <p:nvPicPr>
              <p:cNvPr id="7" name="Picture 6">
                <a:extLst>
                  <a:ext uri="{FF2B5EF4-FFF2-40B4-BE49-F238E27FC236}">
                    <a16:creationId xmlns:a16="http://schemas.microsoft.com/office/drawing/2014/main" id="{4A0135EF-0618-4400-918C-CE02EEFAE897}"/>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8" name="Rectangle 7">
                <a:extLst>
                  <a:ext uri="{FF2B5EF4-FFF2-40B4-BE49-F238E27FC236}">
                    <a16:creationId xmlns:a16="http://schemas.microsoft.com/office/drawing/2014/main" id="{5699911E-6225-44CF-B702-C16CC1932C6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Input 8">
                <a:extLst>
                  <a:ext uri="{FF2B5EF4-FFF2-40B4-BE49-F238E27FC236}">
                    <a16:creationId xmlns:a16="http://schemas.microsoft.com/office/drawing/2014/main" id="{F43DA16B-9F99-4A7D-8168-0107D87E2C45}"/>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E684C7ED-916D-40D5-A180-0AF17CB19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D30B441A-FC96-496F-9A4A-7C6AECE50239}"/>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My Event </a:t>
              </a:r>
              <a:endParaRPr lang="en-US" sz="4800" b="1" dirty="0">
                <a:solidFill>
                  <a:srgbClr val="FFC000"/>
                </a:solidFill>
              </a:endParaRPr>
            </a:p>
          </p:txBody>
        </p:sp>
      </p:grpSp>
      <p:pic>
        <p:nvPicPr>
          <p:cNvPr id="12" name="Picture 11" descr="Graphical user interface, text&#10;&#10;Description automatically generated">
            <a:extLst>
              <a:ext uri="{FF2B5EF4-FFF2-40B4-BE49-F238E27FC236}">
                <a16:creationId xmlns:a16="http://schemas.microsoft.com/office/drawing/2014/main" id="{D693AE56-DA92-4F73-B622-D56F1C4D5ED6}"/>
              </a:ext>
            </a:extLst>
          </p:cNvPr>
          <p:cNvPicPr>
            <a:picLocks noChangeAspect="1"/>
          </p:cNvPicPr>
          <p:nvPr/>
        </p:nvPicPr>
        <p:blipFill>
          <a:blip r:embed="rId5"/>
          <a:stretch>
            <a:fillRect/>
          </a:stretch>
        </p:blipFill>
        <p:spPr>
          <a:xfrm>
            <a:off x="5146876" y="2279191"/>
            <a:ext cx="6206924" cy="4137949"/>
          </a:xfrm>
          <a:prstGeom prst="rect">
            <a:avLst/>
          </a:prstGeom>
        </p:spPr>
      </p:pic>
    </p:spTree>
    <p:extLst>
      <p:ext uri="{BB962C8B-B14F-4D97-AF65-F5344CB8AC3E}">
        <p14:creationId xmlns:p14="http://schemas.microsoft.com/office/powerpoint/2010/main" val="29630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Today’s Agenda</a:t>
              </a:r>
              <a:endParaRPr lang="en-US" sz="4800" b="1" dirty="0">
                <a:solidFill>
                  <a:srgbClr val="FFC000"/>
                </a:solidFill>
              </a:endParaRPr>
            </a:p>
          </p:txBody>
        </p:sp>
      </p:grpSp>
      <p:sp>
        <p:nvSpPr>
          <p:cNvPr id="2" name="TextBox 1">
            <a:extLst>
              <a:ext uri="{FF2B5EF4-FFF2-40B4-BE49-F238E27FC236}">
                <a16:creationId xmlns:a16="http://schemas.microsoft.com/office/drawing/2014/main" id="{C6B488C5-A971-4273-8BD5-01CD86E2ED8B}"/>
              </a:ext>
            </a:extLst>
          </p:cNvPr>
          <p:cNvSpPr txBox="1"/>
          <p:nvPr/>
        </p:nvSpPr>
        <p:spPr>
          <a:xfrm>
            <a:off x="849350" y="1535732"/>
            <a:ext cx="9366200" cy="49924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b="1" dirty="0">
                <a:solidFill>
                  <a:schemeClr val="accent1">
                    <a:lumMod val="20000"/>
                    <a:lumOff val="80000"/>
                  </a:schemeClr>
                </a:solidFill>
              </a:rPr>
              <a:t>Review Zoom Tools</a:t>
            </a:r>
          </a:p>
          <a:p>
            <a:pPr marL="285750" indent="-285750">
              <a:lnSpc>
                <a:spcPct val="150000"/>
              </a:lnSpc>
              <a:buFont typeface="Arial" panose="020B0604020202020204" pitchFamily="34" charset="0"/>
              <a:buChar char="•"/>
            </a:pPr>
            <a:r>
              <a:rPr lang="en-US" sz="3600" b="1" dirty="0">
                <a:solidFill>
                  <a:schemeClr val="accent1">
                    <a:lumMod val="20000"/>
                    <a:lumOff val="80000"/>
                  </a:schemeClr>
                </a:solidFill>
              </a:rPr>
              <a:t>Demonstrate My Event Tool</a:t>
            </a:r>
          </a:p>
          <a:p>
            <a:pPr marL="285750" indent="-285750">
              <a:lnSpc>
                <a:spcPct val="150000"/>
              </a:lnSpc>
              <a:buFont typeface="Arial" panose="020B0604020202020204" pitchFamily="34" charset="0"/>
              <a:buChar char="•"/>
            </a:pPr>
            <a:r>
              <a:rPr lang="en-US" sz="3600" b="1" dirty="0">
                <a:solidFill>
                  <a:schemeClr val="accent1">
                    <a:lumMod val="20000"/>
                    <a:lumOff val="80000"/>
                  </a:schemeClr>
                </a:solidFill>
              </a:rPr>
              <a:t>Online Materials Design and Use</a:t>
            </a:r>
          </a:p>
          <a:p>
            <a:pPr marL="285750" indent="-285750">
              <a:lnSpc>
                <a:spcPct val="150000"/>
              </a:lnSpc>
              <a:buFont typeface="Arial" panose="020B0604020202020204" pitchFamily="34" charset="0"/>
              <a:buChar char="•"/>
            </a:pPr>
            <a:r>
              <a:rPr lang="en-US" sz="3600" b="1" dirty="0">
                <a:solidFill>
                  <a:schemeClr val="accent1">
                    <a:lumMod val="20000"/>
                    <a:lumOff val="80000"/>
                  </a:schemeClr>
                </a:solidFill>
              </a:rPr>
              <a:t>BREAK</a:t>
            </a:r>
          </a:p>
          <a:p>
            <a:pPr marL="285750" indent="-285750">
              <a:lnSpc>
                <a:spcPct val="150000"/>
              </a:lnSpc>
              <a:buFont typeface="Arial" panose="020B0604020202020204" pitchFamily="34" charset="0"/>
              <a:buChar char="•"/>
            </a:pPr>
            <a:r>
              <a:rPr lang="en-US" sz="3600" b="1" dirty="0">
                <a:solidFill>
                  <a:schemeClr val="accent1">
                    <a:lumMod val="20000"/>
                    <a:lumOff val="80000"/>
                  </a:schemeClr>
                </a:solidFill>
              </a:rPr>
              <a:t>Breakout Practice Groups</a:t>
            </a:r>
          </a:p>
          <a:p>
            <a:pPr marL="285750" indent="-285750">
              <a:lnSpc>
                <a:spcPct val="150000"/>
              </a:lnSpc>
              <a:buFont typeface="Arial" panose="020B0604020202020204" pitchFamily="34" charset="0"/>
              <a:buChar char="•"/>
            </a:pPr>
            <a:r>
              <a:rPr lang="en-US" sz="3600" b="1" dirty="0">
                <a:solidFill>
                  <a:schemeClr val="accent1">
                    <a:lumMod val="20000"/>
                    <a:lumOff val="80000"/>
                  </a:schemeClr>
                </a:solidFill>
              </a:rPr>
              <a:t>Event Sign-up</a:t>
            </a:r>
          </a:p>
        </p:txBody>
      </p:sp>
    </p:spTree>
    <p:extLst>
      <p:ext uri="{BB962C8B-B14F-4D97-AF65-F5344CB8AC3E}">
        <p14:creationId xmlns:p14="http://schemas.microsoft.com/office/powerpoint/2010/main" val="278724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F7D1-7D4A-4E5A-AEC0-55840CF46F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B4358-80AB-481D-A72B-99D8F2B1E5DB}"/>
              </a:ext>
            </a:extLst>
          </p:cNvPr>
          <p:cNvSpPr>
            <a:spLocks noGrp="1"/>
          </p:cNvSpPr>
          <p:nvPr>
            <p:ph idx="1"/>
          </p:nvPr>
        </p:nvSpPr>
        <p:spPr>
          <a:xfrm>
            <a:off x="730037" y="1633044"/>
            <a:ext cx="10515600" cy="4859827"/>
          </a:xfrm>
        </p:spPr>
        <p:txBody>
          <a:bodyPr>
            <a:normAutofit/>
          </a:bodyPr>
          <a:lstStyle/>
          <a:p>
            <a:r>
              <a:rPr lang="en-US" sz="3200" b="1" dirty="0">
                <a:solidFill>
                  <a:schemeClr val="bg1"/>
                </a:solidFill>
              </a:rPr>
              <a:t>Access by Producers/Facilitators</a:t>
            </a:r>
          </a:p>
          <a:p>
            <a:r>
              <a:rPr lang="en-US" sz="3200" b="1" dirty="0">
                <a:solidFill>
                  <a:schemeClr val="bg1"/>
                </a:solidFill>
              </a:rPr>
              <a:t>Log into DACdb</a:t>
            </a:r>
          </a:p>
          <a:p>
            <a:r>
              <a:rPr lang="en-US" sz="3200" b="1" dirty="0">
                <a:solidFill>
                  <a:schemeClr val="bg1"/>
                </a:solidFill>
              </a:rPr>
              <a:t>Specific to each event</a:t>
            </a:r>
          </a:p>
          <a:p>
            <a:r>
              <a:rPr lang="en-US" sz="3200" b="1" dirty="0">
                <a:solidFill>
                  <a:schemeClr val="bg1"/>
                </a:solidFill>
              </a:rPr>
              <a:t>Defaults to Participant List</a:t>
            </a:r>
          </a:p>
          <a:p>
            <a:pPr lvl="1"/>
            <a:r>
              <a:rPr lang="en-US" sz="2800" b="1" dirty="0">
                <a:solidFill>
                  <a:schemeClr val="bg1"/>
                </a:solidFill>
              </a:rPr>
              <a:t>Welcome</a:t>
            </a:r>
          </a:p>
          <a:p>
            <a:pPr lvl="1"/>
            <a:r>
              <a:rPr lang="en-US" sz="2800" b="1" dirty="0">
                <a:solidFill>
                  <a:schemeClr val="bg1"/>
                </a:solidFill>
              </a:rPr>
              <a:t>Agenda</a:t>
            </a:r>
          </a:p>
          <a:p>
            <a:pPr lvl="1"/>
            <a:r>
              <a:rPr lang="en-US" sz="2800" b="1" dirty="0">
                <a:solidFill>
                  <a:schemeClr val="bg1"/>
                </a:solidFill>
              </a:rPr>
              <a:t>Documents</a:t>
            </a:r>
          </a:p>
          <a:p>
            <a:pPr lvl="1"/>
            <a:r>
              <a:rPr lang="en-US" sz="2800" b="1" dirty="0">
                <a:solidFill>
                  <a:schemeClr val="bg1"/>
                </a:solidFill>
              </a:rPr>
              <a:t>Faculty</a:t>
            </a:r>
          </a:p>
          <a:p>
            <a:pPr lvl="1"/>
            <a:r>
              <a:rPr lang="en-US" sz="2800" b="1" dirty="0">
                <a:solidFill>
                  <a:schemeClr val="bg1"/>
                </a:solidFill>
              </a:rPr>
              <a:t>Evaluations</a:t>
            </a:r>
          </a:p>
        </p:txBody>
      </p:sp>
      <p:grpSp>
        <p:nvGrpSpPr>
          <p:cNvPr id="4" name="Group 3">
            <a:extLst>
              <a:ext uri="{FF2B5EF4-FFF2-40B4-BE49-F238E27FC236}">
                <a16:creationId xmlns:a16="http://schemas.microsoft.com/office/drawing/2014/main" id="{233A5881-C460-42C5-807A-4519F6905416}"/>
              </a:ext>
            </a:extLst>
          </p:cNvPr>
          <p:cNvGrpSpPr/>
          <p:nvPr/>
        </p:nvGrpSpPr>
        <p:grpSpPr>
          <a:xfrm>
            <a:off x="0" y="0"/>
            <a:ext cx="12192000" cy="1740514"/>
            <a:chOff x="0" y="-75675"/>
            <a:chExt cx="12192000" cy="1740514"/>
          </a:xfrm>
        </p:grpSpPr>
        <p:grpSp>
          <p:nvGrpSpPr>
            <p:cNvPr id="5" name="Group 4">
              <a:extLst>
                <a:ext uri="{FF2B5EF4-FFF2-40B4-BE49-F238E27FC236}">
                  <a16:creationId xmlns:a16="http://schemas.microsoft.com/office/drawing/2014/main" id="{729ACD98-04AA-400F-A9FA-B0B4475CAD47}"/>
                </a:ext>
              </a:extLst>
            </p:cNvPr>
            <p:cNvGrpSpPr/>
            <p:nvPr/>
          </p:nvGrpSpPr>
          <p:grpSpPr>
            <a:xfrm>
              <a:off x="0" y="-75675"/>
              <a:ext cx="12192000" cy="1740514"/>
              <a:chOff x="0" y="-75675"/>
              <a:chExt cx="12192000" cy="1740514"/>
            </a:xfrm>
          </p:grpSpPr>
          <p:pic>
            <p:nvPicPr>
              <p:cNvPr id="7" name="Picture 6">
                <a:extLst>
                  <a:ext uri="{FF2B5EF4-FFF2-40B4-BE49-F238E27FC236}">
                    <a16:creationId xmlns:a16="http://schemas.microsoft.com/office/drawing/2014/main" id="{4A0135EF-0618-4400-918C-CE02EEFAE897}"/>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8" name="Rectangle 7">
                <a:extLst>
                  <a:ext uri="{FF2B5EF4-FFF2-40B4-BE49-F238E27FC236}">
                    <a16:creationId xmlns:a16="http://schemas.microsoft.com/office/drawing/2014/main" id="{5699911E-6225-44CF-B702-C16CC1932C6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Input 8">
                <a:extLst>
                  <a:ext uri="{FF2B5EF4-FFF2-40B4-BE49-F238E27FC236}">
                    <a16:creationId xmlns:a16="http://schemas.microsoft.com/office/drawing/2014/main" id="{F43DA16B-9F99-4A7D-8168-0107D87E2C45}"/>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E684C7ED-916D-40D5-A180-0AF17CB19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D30B441A-FC96-496F-9A4A-7C6AECE50239}"/>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My Event </a:t>
              </a:r>
              <a:endParaRPr lang="en-US" sz="4800" b="1" dirty="0">
                <a:solidFill>
                  <a:srgbClr val="FFC000"/>
                </a:solidFill>
              </a:endParaRPr>
            </a:p>
          </p:txBody>
        </p:sp>
      </p:grpSp>
      <p:pic>
        <p:nvPicPr>
          <p:cNvPr id="12" name="Picture 11" descr="Graphical user interface, text&#10;&#10;Description automatically generated">
            <a:extLst>
              <a:ext uri="{FF2B5EF4-FFF2-40B4-BE49-F238E27FC236}">
                <a16:creationId xmlns:a16="http://schemas.microsoft.com/office/drawing/2014/main" id="{D693AE56-DA92-4F73-B622-D56F1C4D5ED6}"/>
              </a:ext>
            </a:extLst>
          </p:cNvPr>
          <p:cNvPicPr>
            <a:picLocks noChangeAspect="1"/>
          </p:cNvPicPr>
          <p:nvPr/>
        </p:nvPicPr>
        <p:blipFill>
          <a:blip r:embed="rId5"/>
          <a:stretch>
            <a:fillRect/>
          </a:stretch>
        </p:blipFill>
        <p:spPr>
          <a:xfrm>
            <a:off x="8777821" y="4518212"/>
            <a:ext cx="3234292" cy="2156194"/>
          </a:xfrm>
          <a:prstGeom prst="rect">
            <a:avLst/>
          </a:prstGeom>
        </p:spPr>
      </p:pic>
      <p:pic>
        <p:nvPicPr>
          <p:cNvPr id="13" name="Picture 12" descr="Graphical user interface, application, table&#10;&#10;Description automatically generated">
            <a:extLst>
              <a:ext uri="{FF2B5EF4-FFF2-40B4-BE49-F238E27FC236}">
                <a16:creationId xmlns:a16="http://schemas.microsoft.com/office/drawing/2014/main" id="{477E1967-BA9F-46DC-BB68-D6244C1BA245}"/>
              </a:ext>
            </a:extLst>
          </p:cNvPr>
          <p:cNvPicPr>
            <a:picLocks noChangeAspect="1"/>
          </p:cNvPicPr>
          <p:nvPr/>
        </p:nvPicPr>
        <p:blipFill>
          <a:blip r:embed="rId6"/>
          <a:stretch>
            <a:fillRect/>
          </a:stretch>
        </p:blipFill>
        <p:spPr>
          <a:xfrm>
            <a:off x="8811255" y="1661133"/>
            <a:ext cx="3067922" cy="2325333"/>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858D69EA-5A8D-4932-B9D6-A9B1A090FD21}"/>
              </a:ext>
            </a:extLst>
          </p:cNvPr>
          <p:cNvPicPr>
            <a:picLocks noChangeAspect="1"/>
          </p:cNvPicPr>
          <p:nvPr/>
        </p:nvPicPr>
        <p:blipFill>
          <a:blip r:embed="rId7"/>
          <a:stretch>
            <a:fillRect/>
          </a:stretch>
        </p:blipFill>
        <p:spPr>
          <a:xfrm>
            <a:off x="5847186" y="2828115"/>
            <a:ext cx="2617812" cy="3431573"/>
          </a:xfrm>
          <a:prstGeom prst="rect">
            <a:avLst/>
          </a:prstGeom>
        </p:spPr>
      </p:pic>
      <p:cxnSp>
        <p:nvCxnSpPr>
          <p:cNvPr id="14" name="Straight Arrow Connector 13">
            <a:extLst>
              <a:ext uri="{FF2B5EF4-FFF2-40B4-BE49-F238E27FC236}">
                <a16:creationId xmlns:a16="http://schemas.microsoft.com/office/drawing/2014/main" id="{A14D64D4-995E-43FB-84C7-599DB49016DC}"/>
              </a:ext>
            </a:extLst>
          </p:cNvPr>
          <p:cNvCxnSpPr>
            <a:cxnSpLocks/>
          </p:cNvCxnSpPr>
          <p:nvPr/>
        </p:nvCxnSpPr>
        <p:spPr>
          <a:xfrm>
            <a:off x="4894729" y="2990782"/>
            <a:ext cx="4646563" cy="28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41760D3-71FD-4047-85E0-1BF42B8D5E79}"/>
              </a:ext>
            </a:extLst>
          </p:cNvPr>
          <p:cNvSpPr/>
          <p:nvPr/>
        </p:nvSpPr>
        <p:spPr>
          <a:xfrm>
            <a:off x="9434456" y="2828115"/>
            <a:ext cx="1811181" cy="4099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2F2F65BD-CBC2-4B9E-85B1-1ADC7AA56CE2}"/>
              </a:ext>
            </a:extLst>
          </p:cNvPr>
          <p:cNvCxnSpPr>
            <a:cxnSpLocks/>
          </p:cNvCxnSpPr>
          <p:nvPr/>
        </p:nvCxnSpPr>
        <p:spPr>
          <a:xfrm>
            <a:off x="4536709" y="3839130"/>
            <a:ext cx="2781702" cy="7047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75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C95E-1104-484D-BF89-C828A6832E8A}"/>
              </a:ext>
            </a:extLst>
          </p:cNvPr>
          <p:cNvSpPr>
            <a:spLocks noGrp="1"/>
          </p:cNvSpPr>
          <p:nvPr>
            <p:ph type="title"/>
          </p:nvPr>
        </p:nvSpPr>
        <p:spPr/>
        <p:txBody>
          <a:bodyPr/>
          <a:lstStyle/>
          <a:p>
            <a:endParaRPr lang="en-US" dirty="0"/>
          </a:p>
        </p:txBody>
      </p:sp>
      <p:grpSp>
        <p:nvGrpSpPr>
          <p:cNvPr id="4" name="Group 3">
            <a:extLst>
              <a:ext uri="{FF2B5EF4-FFF2-40B4-BE49-F238E27FC236}">
                <a16:creationId xmlns:a16="http://schemas.microsoft.com/office/drawing/2014/main" id="{1505F39F-0B37-48C3-9DC8-2805E857C83E}"/>
              </a:ext>
            </a:extLst>
          </p:cNvPr>
          <p:cNvGrpSpPr/>
          <p:nvPr/>
        </p:nvGrpSpPr>
        <p:grpSpPr>
          <a:xfrm>
            <a:off x="0" y="0"/>
            <a:ext cx="12192000" cy="1740514"/>
            <a:chOff x="0" y="-75675"/>
            <a:chExt cx="12192000" cy="1740514"/>
          </a:xfrm>
        </p:grpSpPr>
        <p:grpSp>
          <p:nvGrpSpPr>
            <p:cNvPr id="5" name="Group 4">
              <a:extLst>
                <a:ext uri="{FF2B5EF4-FFF2-40B4-BE49-F238E27FC236}">
                  <a16:creationId xmlns:a16="http://schemas.microsoft.com/office/drawing/2014/main" id="{331510CD-8924-4086-B3AB-E1285F543618}"/>
                </a:ext>
              </a:extLst>
            </p:cNvPr>
            <p:cNvGrpSpPr/>
            <p:nvPr/>
          </p:nvGrpSpPr>
          <p:grpSpPr>
            <a:xfrm>
              <a:off x="0" y="-75675"/>
              <a:ext cx="12192000" cy="1740514"/>
              <a:chOff x="0" y="-75675"/>
              <a:chExt cx="12192000" cy="1740514"/>
            </a:xfrm>
          </p:grpSpPr>
          <p:pic>
            <p:nvPicPr>
              <p:cNvPr id="7" name="Picture 6">
                <a:extLst>
                  <a:ext uri="{FF2B5EF4-FFF2-40B4-BE49-F238E27FC236}">
                    <a16:creationId xmlns:a16="http://schemas.microsoft.com/office/drawing/2014/main" id="{0F35377E-0A47-4551-B75D-082919E41047}"/>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8" name="Rectangle 7">
                <a:extLst>
                  <a:ext uri="{FF2B5EF4-FFF2-40B4-BE49-F238E27FC236}">
                    <a16:creationId xmlns:a16="http://schemas.microsoft.com/office/drawing/2014/main" id="{96AECFA7-7BD6-4EA7-8E04-3E7A2FEAF2ED}"/>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Input 8">
                <a:extLst>
                  <a:ext uri="{FF2B5EF4-FFF2-40B4-BE49-F238E27FC236}">
                    <a16:creationId xmlns:a16="http://schemas.microsoft.com/office/drawing/2014/main" id="{A385D9B7-165A-45DD-A3A4-EC237187B42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4D4FF9E-0159-49F0-BAD8-E4A3E9553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06EB7CF6-FF60-4712-8586-C3D1BC46323B}"/>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My Event – Participants  </a:t>
              </a:r>
              <a:endParaRPr lang="en-US" sz="4800" b="1" dirty="0">
                <a:solidFill>
                  <a:srgbClr val="FFC000"/>
                </a:solidFill>
              </a:endParaRPr>
            </a:p>
          </p:txBody>
        </p:sp>
      </p:grpSp>
      <p:sp>
        <p:nvSpPr>
          <p:cNvPr id="13" name="Content Placeholder 2">
            <a:extLst>
              <a:ext uri="{FF2B5EF4-FFF2-40B4-BE49-F238E27FC236}">
                <a16:creationId xmlns:a16="http://schemas.microsoft.com/office/drawing/2014/main" id="{F30B918E-2741-4F44-9CAB-A69A380CA9BE}"/>
              </a:ext>
            </a:extLst>
          </p:cNvPr>
          <p:cNvSpPr txBox="1">
            <a:spLocks/>
          </p:cNvSpPr>
          <p:nvPr/>
        </p:nvSpPr>
        <p:spPr>
          <a:xfrm>
            <a:off x="722542" y="2803583"/>
            <a:ext cx="3796992" cy="29226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bg1"/>
                </a:solidFill>
              </a:rPr>
              <a:t>Welcome</a:t>
            </a:r>
          </a:p>
          <a:p>
            <a:r>
              <a:rPr lang="en-US" sz="3200" b="1" dirty="0">
                <a:solidFill>
                  <a:schemeClr val="bg1"/>
                </a:solidFill>
              </a:rPr>
              <a:t>Agenda</a:t>
            </a:r>
          </a:p>
          <a:p>
            <a:r>
              <a:rPr lang="en-US" sz="3200" b="1" dirty="0">
                <a:solidFill>
                  <a:schemeClr val="bg1"/>
                </a:solidFill>
              </a:rPr>
              <a:t>Evaluations</a:t>
            </a:r>
          </a:p>
          <a:p>
            <a:r>
              <a:rPr lang="en-US" sz="3200" b="1" dirty="0">
                <a:solidFill>
                  <a:schemeClr val="bg1"/>
                </a:solidFill>
              </a:rPr>
              <a:t>Producers</a:t>
            </a:r>
          </a:p>
          <a:p>
            <a:r>
              <a:rPr lang="en-US" sz="3200" b="1" dirty="0">
                <a:solidFill>
                  <a:schemeClr val="bg1"/>
                </a:solidFill>
              </a:rPr>
              <a:t>Faculty</a:t>
            </a:r>
          </a:p>
          <a:p>
            <a:r>
              <a:rPr lang="en-US" sz="3200" b="1" dirty="0">
                <a:solidFill>
                  <a:schemeClr val="bg1"/>
                </a:solidFill>
              </a:rPr>
              <a:t>Documents</a:t>
            </a:r>
          </a:p>
        </p:txBody>
      </p:sp>
      <p:pic>
        <p:nvPicPr>
          <p:cNvPr id="11" name="Picture 10" descr="Graphical user interface, text, application, email&#10;&#10;Description automatically generated">
            <a:extLst>
              <a:ext uri="{FF2B5EF4-FFF2-40B4-BE49-F238E27FC236}">
                <a16:creationId xmlns:a16="http://schemas.microsoft.com/office/drawing/2014/main" id="{98F419F9-F649-4D39-914A-029CEE01092D}"/>
              </a:ext>
            </a:extLst>
          </p:cNvPr>
          <p:cNvPicPr>
            <a:picLocks noChangeAspect="1"/>
          </p:cNvPicPr>
          <p:nvPr/>
        </p:nvPicPr>
        <p:blipFill rotWithShape="1">
          <a:blip r:embed="rId5"/>
          <a:srcRect r="28517"/>
          <a:stretch/>
        </p:blipFill>
        <p:spPr>
          <a:xfrm>
            <a:off x="4796852" y="2512838"/>
            <a:ext cx="5567511" cy="3695289"/>
          </a:xfrm>
          <a:prstGeom prst="rect">
            <a:avLst/>
          </a:prstGeom>
        </p:spPr>
      </p:pic>
      <p:cxnSp>
        <p:nvCxnSpPr>
          <p:cNvPr id="15" name="Straight Arrow Connector 14">
            <a:extLst>
              <a:ext uri="{FF2B5EF4-FFF2-40B4-BE49-F238E27FC236}">
                <a16:creationId xmlns:a16="http://schemas.microsoft.com/office/drawing/2014/main" id="{0F37B9D9-BEDF-409A-9859-F02609007210}"/>
              </a:ext>
            </a:extLst>
          </p:cNvPr>
          <p:cNvCxnSpPr>
            <a:cxnSpLocks/>
          </p:cNvCxnSpPr>
          <p:nvPr/>
        </p:nvCxnSpPr>
        <p:spPr>
          <a:xfrm>
            <a:off x="2743200" y="3020518"/>
            <a:ext cx="2271010" cy="59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F706EE2-44CF-4C4A-ABCC-939D53AA6EB1}"/>
              </a:ext>
            </a:extLst>
          </p:cNvPr>
          <p:cNvCxnSpPr>
            <a:cxnSpLocks/>
          </p:cNvCxnSpPr>
          <p:nvPr/>
        </p:nvCxnSpPr>
        <p:spPr>
          <a:xfrm>
            <a:off x="2724095" y="5083080"/>
            <a:ext cx="2271010" cy="59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78F1758-5BF9-4EC5-A3CE-809FCEBA231D}"/>
              </a:ext>
            </a:extLst>
          </p:cNvPr>
          <p:cNvCxnSpPr>
            <a:cxnSpLocks/>
          </p:cNvCxnSpPr>
          <p:nvPr/>
        </p:nvCxnSpPr>
        <p:spPr>
          <a:xfrm flipV="1">
            <a:off x="2579191" y="4559328"/>
            <a:ext cx="2354704" cy="205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9AE442-5AFC-418A-A148-88C4D8514610}"/>
              </a:ext>
            </a:extLst>
          </p:cNvPr>
          <p:cNvCxnSpPr>
            <a:cxnSpLocks/>
          </p:cNvCxnSpPr>
          <p:nvPr/>
        </p:nvCxnSpPr>
        <p:spPr>
          <a:xfrm flipV="1">
            <a:off x="2743200" y="4259034"/>
            <a:ext cx="2251905" cy="817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5807DB7-ADC5-4872-AFA8-22249266AFD3}"/>
              </a:ext>
            </a:extLst>
          </p:cNvPr>
          <p:cNvCxnSpPr>
            <a:cxnSpLocks/>
          </p:cNvCxnSpPr>
          <p:nvPr/>
        </p:nvCxnSpPr>
        <p:spPr>
          <a:xfrm flipV="1">
            <a:off x="2743200" y="3682712"/>
            <a:ext cx="2271010" cy="50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E41329-0E9F-45F5-93D2-E06AF794D718}"/>
              </a:ext>
            </a:extLst>
          </p:cNvPr>
          <p:cNvCxnSpPr>
            <a:cxnSpLocks/>
          </p:cNvCxnSpPr>
          <p:nvPr/>
        </p:nvCxnSpPr>
        <p:spPr>
          <a:xfrm>
            <a:off x="2442148" y="3415138"/>
            <a:ext cx="25723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E26128-CE33-433B-B0B1-4B6E5B265226}"/>
              </a:ext>
            </a:extLst>
          </p:cNvPr>
          <p:cNvSpPr txBox="1"/>
          <p:nvPr/>
        </p:nvSpPr>
        <p:spPr>
          <a:xfrm>
            <a:off x="186752" y="1620682"/>
            <a:ext cx="4332782" cy="1231106"/>
          </a:xfrm>
          <a:prstGeom prst="rect">
            <a:avLst/>
          </a:prstGeom>
          <a:noFill/>
        </p:spPr>
        <p:txBody>
          <a:bodyPr wrap="square" rtlCol="0">
            <a:spAutoFit/>
          </a:bodyPr>
          <a:lstStyle/>
          <a:p>
            <a:pPr marL="0" marR="0">
              <a:spcBef>
                <a:spcPts val="0"/>
              </a:spcBef>
              <a:spcAft>
                <a:spcPts val="0"/>
              </a:spcAft>
            </a:pPr>
            <a:r>
              <a:rPr lang="en-US" sz="2800" b="1" dirty="0">
                <a:solidFill>
                  <a:schemeClr val="bg1"/>
                </a:solidFill>
                <a:effectLst/>
                <a:latin typeface="Calibri" panose="020F0502020204030204" pitchFamily="34" charset="0"/>
              </a:rPr>
              <a:t>MyEvent.DACdb.com</a:t>
            </a:r>
          </a:p>
          <a:p>
            <a:pPr marL="0" marR="0">
              <a:spcBef>
                <a:spcPts val="0"/>
              </a:spcBef>
              <a:spcAft>
                <a:spcPts val="0"/>
              </a:spcAft>
            </a:pPr>
            <a:r>
              <a:rPr lang="en-US" sz="2800" b="1" dirty="0">
                <a:solidFill>
                  <a:schemeClr val="bg1"/>
                </a:solidFill>
                <a:effectLst/>
                <a:latin typeface="Calibri" panose="020F0502020204030204" pitchFamily="34" charset="0"/>
              </a:rPr>
              <a:t>Event Code: RLIFACULTY</a:t>
            </a:r>
          </a:p>
          <a:p>
            <a:endParaRPr lang="en-US" dirty="0"/>
          </a:p>
        </p:txBody>
      </p:sp>
    </p:spTree>
    <p:extLst>
      <p:ext uri="{BB962C8B-B14F-4D97-AF65-F5344CB8AC3E}">
        <p14:creationId xmlns:p14="http://schemas.microsoft.com/office/powerpoint/2010/main" val="412753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257234" y="2478582"/>
            <a:ext cx="7230215" cy="1015663"/>
          </a:xfrm>
          <a:prstGeom prst="rect">
            <a:avLst/>
          </a:prstGeom>
          <a:noFill/>
        </p:spPr>
        <p:txBody>
          <a:bodyPr wrap="square" rtlCol="0">
            <a:spAutoFit/>
          </a:bodyPr>
          <a:lstStyle/>
          <a:p>
            <a:pPr algn="ctr">
              <a:lnSpc>
                <a:spcPts val="7200"/>
              </a:lnSpc>
            </a:pPr>
            <a:r>
              <a:rPr lang="en-US" sz="7200" dirty="0">
                <a:solidFill>
                  <a:schemeClr val="bg1"/>
                </a:solidFill>
                <a:latin typeface="Lato Light" charset="0"/>
                <a:ea typeface="Lato Light" charset="0"/>
                <a:cs typeface="Lato Light" charset="0"/>
              </a:rPr>
              <a:t>Click to add text</a:t>
            </a:r>
          </a:p>
        </p:txBody>
      </p:sp>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rPr>
                <a:t>Finding Faculty Materials</a:t>
              </a:r>
              <a:endParaRPr lang="en-US" sz="4000" b="1" dirty="0">
                <a:solidFill>
                  <a:srgbClr val="FFC000"/>
                </a:solidFill>
              </a:endParaRPr>
            </a:p>
          </p:txBody>
        </p:sp>
      </p:grpSp>
      <p:sp>
        <p:nvSpPr>
          <p:cNvPr id="21" name="TextBox 20">
            <a:extLst>
              <a:ext uri="{FF2B5EF4-FFF2-40B4-BE49-F238E27FC236}">
                <a16:creationId xmlns:a16="http://schemas.microsoft.com/office/drawing/2014/main" id="{31256581-4F2D-4027-AA3A-C969B369BC49}"/>
              </a:ext>
            </a:extLst>
          </p:cNvPr>
          <p:cNvSpPr txBox="1"/>
          <p:nvPr/>
        </p:nvSpPr>
        <p:spPr>
          <a:xfrm>
            <a:off x="158252" y="1646324"/>
            <a:ext cx="11875495" cy="1477328"/>
          </a:xfrm>
          <a:prstGeom prst="rect">
            <a:avLst/>
          </a:prstGeom>
          <a:noFill/>
        </p:spPr>
        <p:txBody>
          <a:bodyPr wrap="square">
            <a:spAutoFit/>
          </a:bodyPr>
          <a:lstStyle/>
          <a:p>
            <a:r>
              <a:rPr lang="en-US" sz="3600" b="1" dirty="0">
                <a:solidFill>
                  <a:srgbClr val="00518D"/>
                </a:solidFill>
              </a:rPr>
              <a:t>Material Access</a:t>
            </a:r>
          </a:p>
          <a:p>
            <a:pPr marL="457200" indent="-457200">
              <a:buFont typeface="Arial" panose="020B0604020202020204" pitchFamily="34" charset="0"/>
              <a:buChar char="•"/>
            </a:pPr>
            <a:r>
              <a:rPr lang="en-US" sz="3600" b="1" dirty="0">
                <a:solidFill>
                  <a:srgbClr val="00518D"/>
                </a:solidFill>
              </a:rPr>
              <a:t>Facilitator Documents available at</a:t>
            </a:r>
            <a:r>
              <a:rPr lang="en-US" sz="3600" dirty="0">
                <a:solidFill>
                  <a:srgbClr val="00518D"/>
                </a:solidFill>
              </a:rPr>
              <a:t> </a:t>
            </a:r>
            <a:r>
              <a:rPr lang="en-US" sz="3600" b="1" dirty="0">
                <a:solidFill>
                  <a:srgbClr val="00518D"/>
                </a:solidFill>
                <a:hlinkClick r:id="rId5">
                  <a:extLst>
                    <a:ext uri="{A12FA001-AC4F-418D-AE19-62706E023703}">
                      <ahyp:hlinkClr xmlns:ahyp="http://schemas.microsoft.com/office/drawing/2018/hyperlinkcolor" val="tx"/>
                    </a:ext>
                  </a:extLst>
                </a:hlinkClick>
              </a:rPr>
              <a:t>www.rli33.org</a:t>
            </a:r>
            <a:endParaRPr lang="en-US" sz="3600" b="1" dirty="0">
              <a:solidFill>
                <a:srgbClr val="00518D"/>
              </a:solidFill>
            </a:endParaRPr>
          </a:p>
          <a:p>
            <a:endParaRPr lang="en-US" dirty="0"/>
          </a:p>
        </p:txBody>
      </p:sp>
      <p:graphicFrame>
        <p:nvGraphicFramePr>
          <p:cNvPr id="4" name="Diagram 3">
            <a:extLst>
              <a:ext uri="{FF2B5EF4-FFF2-40B4-BE49-F238E27FC236}">
                <a16:creationId xmlns:a16="http://schemas.microsoft.com/office/drawing/2014/main" id="{81DD9A2A-8B14-42CA-9A90-12DA85DE435F}"/>
              </a:ext>
            </a:extLst>
          </p:cNvPr>
          <p:cNvGraphicFramePr/>
          <p:nvPr>
            <p:extLst>
              <p:ext uri="{D42A27DB-BD31-4B8C-83A1-F6EECF244321}">
                <p14:modId xmlns:p14="http://schemas.microsoft.com/office/powerpoint/2010/main" val="3747928800"/>
              </p:ext>
            </p:extLst>
          </p:nvPr>
        </p:nvGraphicFramePr>
        <p:xfrm>
          <a:off x="1924794" y="1897152"/>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6390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F7D1-7D4A-4E5A-AEC0-55840CF46FE8}"/>
              </a:ext>
            </a:extLst>
          </p:cNvPr>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233A5881-C460-42C5-807A-4519F6905416}"/>
              </a:ext>
            </a:extLst>
          </p:cNvPr>
          <p:cNvGrpSpPr/>
          <p:nvPr/>
        </p:nvGrpSpPr>
        <p:grpSpPr>
          <a:xfrm>
            <a:off x="0" y="0"/>
            <a:ext cx="12192000" cy="1740514"/>
            <a:chOff x="0" y="-75675"/>
            <a:chExt cx="12192000" cy="1740514"/>
          </a:xfrm>
        </p:grpSpPr>
        <p:grpSp>
          <p:nvGrpSpPr>
            <p:cNvPr id="5" name="Group 4">
              <a:extLst>
                <a:ext uri="{FF2B5EF4-FFF2-40B4-BE49-F238E27FC236}">
                  <a16:creationId xmlns:a16="http://schemas.microsoft.com/office/drawing/2014/main" id="{729ACD98-04AA-400F-A9FA-B0B4475CAD47}"/>
                </a:ext>
              </a:extLst>
            </p:cNvPr>
            <p:cNvGrpSpPr/>
            <p:nvPr/>
          </p:nvGrpSpPr>
          <p:grpSpPr>
            <a:xfrm>
              <a:off x="0" y="-75675"/>
              <a:ext cx="12192000" cy="1740514"/>
              <a:chOff x="0" y="-75675"/>
              <a:chExt cx="12192000" cy="1740514"/>
            </a:xfrm>
          </p:grpSpPr>
          <p:pic>
            <p:nvPicPr>
              <p:cNvPr id="7" name="Picture 6">
                <a:extLst>
                  <a:ext uri="{FF2B5EF4-FFF2-40B4-BE49-F238E27FC236}">
                    <a16:creationId xmlns:a16="http://schemas.microsoft.com/office/drawing/2014/main" id="{4A0135EF-0618-4400-918C-CE02EEFAE897}"/>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8" name="Rectangle 7">
                <a:extLst>
                  <a:ext uri="{FF2B5EF4-FFF2-40B4-BE49-F238E27FC236}">
                    <a16:creationId xmlns:a16="http://schemas.microsoft.com/office/drawing/2014/main" id="{5699911E-6225-44CF-B702-C16CC1932C6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Input 8">
                <a:extLst>
                  <a:ext uri="{FF2B5EF4-FFF2-40B4-BE49-F238E27FC236}">
                    <a16:creationId xmlns:a16="http://schemas.microsoft.com/office/drawing/2014/main" id="{F43DA16B-9F99-4A7D-8168-0107D87E2C45}"/>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E684C7ED-916D-40D5-A180-0AF17CB19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D30B441A-FC96-496F-9A4A-7C6AECE50239}"/>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Faculty Online Materials</a:t>
              </a:r>
              <a:endParaRPr lang="en-US" sz="4800" b="1" dirty="0">
                <a:solidFill>
                  <a:srgbClr val="FFC000"/>
                </a:solidFill>
              </a:endParaRPr>
            </a:p>
          </p:txBody>
        </p:sp>
      </p:grpSp>
      <p:pic>
        <p:nvPicPr>
          <p:cNvPr id="13" name="Graphic 12" descr="Projector screen with solid fill">
            <a:extLst>
              <a:ext uri="{FF2B5EF4-FFF2-40B4-BE49-F238E27FC236}">
                <a16:creationId xmlns:a16="http://schemas.microsoft.com/office/drawing/2014/main" id="{51546F4B-5044-4D99-B59D-166BC229B3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187" y="1434468"/>
            <a:ext cx="3468414" cy="3468414"/>
          </a:xfrm>
          <a:prstGeom prst="rect">
            <a:avLst/>
          </a:prstGeom>
        </p:spPr>
      </p:pic>
      <p:pic>
        <p:nvPicPr>
          <p:cNvPr id="14" name="Graphic 13" descr="Address Book with solid fill">
            <a:extLst>
              <a:ext uri="{FF2B5EF4-FFF2-40B4-BE49-F238E27FC236}">
                <a16:creationId xmlns:a16="http://schemas.microsoft.com/office/drawing/2014/main" id="{3D58A763-7B29-4541-BDF0-2B98E2610F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25932" y="2970224"/>
            <a:ext cx="3395388" cy="3395388"/>
          </a:xfrm>
          <a:prstGeom prst="rect">
            <a:avLst/>
          </a:prstGeom>
        </p:spPr>
      </p:pic>
      <p:sp>
        <p:nvSpPr>
          <p:cNvPr id="15" name="TextBox 14">
            <a:extLst>
              <a:ext uri="{FF2B5EF4-FFF2-40B4-BE49-F238E27FC236}">
                <a16:creationId xmlns:a16="http://schemas.microsoft.com/office/drawing/2014/main" id="{D9C54AFE-7E90-4E62-8682-EC35A33D6701}"/>
              </a:ext>
            </a:extLst>
          </p:cNvPr>
          <p:cNvSpPr txBox="1"/>
          <p:nvPr/>
        </p:nvSpPr>
        <p:spPr>
          <a:xfrm>
            <a:off x="3517024" y="2382016"/>
            <a:ext cx="3577459" cy="830997"/>
          </a:xfrm>
          <a:prstGeom prst="rect">
            <a:avLst/>
          </a:prstGeom>
          <a:noFill/>
        </p:spPr>
        <p:txBody>
          <a:bodyPr wrap="square" rtlCol="0">
            <a:spAutoFit/>
          </a:bodyPr>
          <a:lstStyle/>
          <a:p>
            <a:r>
              <a:rPr lang="en-US" sz="4800" b="1" dirty="0">
                <a:solidFill>
                  <a:srgbClr val="FFC000"/>
                </a:solidFill>
              </a:rPr>
              <a:t>Presentation</a:t>
            </a:r>
          </a:p>
        </p:txBody>
      </p:sp>
      <p:sp>
        <p:nvSpPr>
          <p:cNvPr id="17" name="TextBox 16">
            <a:extLst>
              <a:ext uri="{FF2B5EF4-FFF2-40B4-BE49-F238E27FC236}">
                <a16:creationId xmlns:a16="http://schemas.microsoft.com/office/drawing/2014/main" id="{DE59B28A-2688-40FC-940D-7CE5B269D6BD}"/>
              </a:ext>
            </a:extLst>
          </p:cNvPr>
          <p:cNvSpPr txBox="1"/>
          <p:nvPr/>
        </p:nvSpPr>
        <p:spPr>
          <a:xfrm>
            <a:off x="4747784" y="4432096"/>
            <a:ext cx="3973700" cy="830997"/>
          </a:xfrm>
          <a:prstGeom prst="rect">
            <a:avLst/>
          </a:prstGeom>
          <a:noFill/>
        </p:spPr>
        <p:txBody>
          <a:bodyPr wrap="square" rtlCol="0">
            <a:spAutoFit/>
          </a:bodyPr>
          <a:lstStyle/>
          <a:p>
            <a:r>
              <a:rPr lang="en-US" sz="4800" b="1" dirty="0">
                <a:solidFill>
                  <a:srgbClr val="FFC000"/>
                </a:solidFill>
              </a:rPr>
              <a:t>Faculty Guide</a:t>
            </a:r>
          </a:p>
        </p:txBody>
      </p:sp>
    </p:spTree>
    <p:extLst>
      <p:ext uri="{BB962C8B-B14F-4D97-AF65-F5344CB8AC3E}">
        <p14:creationId xmlns:p14="http://schemas.microsoft.com/office/powerpoint/2010/main" val="3726551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589165"/>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rPr>
                <a:t>Using Materials</a:t>
              </a:r>
              <a:endParaRPr lang="en-US" sz="4000" b="1" dirty="0">
                <a:solidFill>
                  <a:srgbClr val="FFC000"/>
                </a:solidFill>
              </a:endParaRPr>
            </a:p>
          </p:txBody>
        </p:sp>
      </p:grpSp>
      <p:sp>
        <p:nvSpPr>
          <p:cNvPr id="24" name="Rectangle 23">
            <a:extLst>
              <a:ext uri="{FF2B5EF4-FFF2-40B4-BE49-F238E27FC236}">
                <a16:creationId xmlns:a16="http://schemas.microsoft.com/office/drawing/2014/main" id="{A750D482-6F4F-4555-BB0A-545FFF77F313}"/>
              </a:ext>
            </a:extLst>
          </p:cNvPr>
          <p:cNvSpPr/>
          <p:nvPr/>
        </p:nvSpPr>
        <p:spPr>
          <a:xfrm>
            <a:off x="1185566" y="1663061"/>
            <a:ext cx="9820866" cy="513503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643DAF3-5A79-495B-97CE-66E2453F9388}"/>
              </a:ext>
            </a:extLst>
          </p:cNvPr>
          <p:cNvGrpSpPr/>
          <p:nvPr/>
        </p:nvGrpSpPr>
        <p:grpSpPr>
          <a:xfrm>
            <a:off x="1185566" y="1500107"/>
            <a:ext cx="9820866" cy="1805057"/>
            <a:chOff x="1020857" y="370118"/>
            <a:chExt cx="10150285" cy="1865219"/>
          </a:xfrm>
        </p:grpSpPr>
        <p:pic>
          <p:nvPicPr>
            <p:cNvPr id="28" name="Picture 27" descr="A picture containing drawing&#10;&#10;Description automatically generated">
              <a:extLst>
                <a:ext uri="{FF2B5EF4-FFF2-40B4-BE49-F238E27FC236}">
                  <a16:creationId xmlns:a16="http://schemas.microsoft.com/office/drawing/2014/main" id="{934BF347-B211-4CF0-B69C-D9A5F3C85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857" y="386535"/>
              <a:ext cx="10150285" cy="1848802"/>
            </a:xfrm>
            <a:prstGeom prst="rect">
              <a:avLst/>
            </a:prstGeom>
          </p:spPr>
        </p:pic>
        <p:pic>
          <p:nvPicPr>
            <p:cNvPr id="29" name="Picture 28" descr="A sign on a pole&#10;&#10;Description automatically generated">
              <a:extLst>
                <a:ext uri="{FF2B5EF4-FFF2-40B4-BE49-F238E27FC236}">
                  <a16:creationId xmlns:a16="http://schemas.microsoft.com/office/drawing/2014/main" id="{287457C0-ACCC-479D-A220-E8CEB2487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94" y="370118"/>
              <a:ext cx="1865219" cy="1865219"/>
            </a:xfrm>
            <a:prstGeom prst="rect">
              <a:avLst/>
            </a:prstGeom>
          </p:spPr>
        </p:pic>
      </p:grpSp>
      <p:sp>
        <p:nvSpPr>
          <p:cNvPr id="30" name="Title 1">
            <a:extLst>
              <a:ext uri="{FF2B5EF4-FFF2-40B4-BE49-F238E27FC236}">
                <a16:creationId xmlns:a16="http://schemas.microsoft.com/office/drawing/2014/main" id="{54C466DE-7F36-48C3-85FA-2A88FA9658ED}"/>
              </a:ext>
            </a:extLst>
          </p:cNvPr>
          <p:cNvSpPr txBox="1">
            <a:spLocks/>
          </p:cNvSpPr>
          <p:nvPr/>
        </p:nvSpPr>
        <p:spPr>
          <a:xfrm>
            <a:off x="1620695" y="4414345"/>
            <a:ext cx="9213370" cy="1435432"/>
          </a:xfrm>
          <a:prstGeom prst="rect">
            <a:avLst/>
          </a:prstGeom>
        </p:spPr>
        <p:txBody>
          <a:bodyPr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7200" dirty="0">
                <a:solidFill>
                  <a:schemeClr val="bg1"/>
                </a:solidFill>
              </a:rPr>
              <a:t>Attracting Members</a:t>
            </a:r>
            <a:br>
              <a:rPr lang="en-US" sz="7200" dirty="0">
                <a:solidFill>
                  <a:schemeClr val="bg1"/>
                </a:solidFill>
              </a:rPr>
            </a:br>
            <a:r>
              <a:rPr lang="en-US" sz="5400" dirty="0">
                <a:solidFill>
                  <a:schemeClr val="bg1"/>
                </a:solidFill>
              </a:rPr>
              <a:t>RLI - Part 2</a:t>
            </a:r>
          </a:p>
        </p:txBody>
      </p:sp>
    </p:spTree>
    <p:extLst>
      <p:ext uri="{BB962C8B-B14F-4D97-AF65-F5344CB8AC3E}">
        <p14:creationId xmlns:p14="http://schemas.microsoft.com/office/powerpoint/2010/main" val="2477752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257234" y="2478582"/>
            <a:ext cx="7230215" cy="1015663"/>
          </a:xfrm>
          <a:prstGeom prst="rect">
            <a:avLst/>
          </a:prstGeom>
          <a:noFill/>
        </p:spPr>
        <p:txBody>
          <a:bodyPr wrap="square" rtlCol="0">
            <a:spAutoFit/>
          </a:bodyPr>
          <a:lstStyle/>
          <a:p>
            <a:pPr algn="ctr">
              <a:lnSpc>
                <a:spcPts val="7200"/>
              </a:lnSpc>
            </a:pPr>
            <a:r>
              <a:rPr lang="en-US" sz="7200" dirty="0">
                <a:solidFill>
                  <a:schemeClr val="bg1"/>
                </a:solidFill>
                <a:latin typeface="Lato Light" charset="0"/>
                <a:ea typeface="Lato Light" charset="0"/>
                <a:cs typeface="Lato Light" charset="0"/>
              </a:rPr>
              <a:t>Click to add text</a:t>
            </a:r>
          </a:p>
        </p:txBody>
      </p:sp>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Presentation with NOTES</a:t>
              </a:r>
              <a:endParaRPr lang="en-US" sz="4000" b="1" dirty="0">
                <a:solidFill>
                  <a:srgbClr val="FFC000"/>
                </a:solidFill>
              </a:endParaRPr>
            </a:p>
          </p:txBody>
        </p:sp>
      </p:grpSp>
      <p:pic>
        <p:nvPicPr>
          <p:cNvPr id="8" name="Picture 7" descr="Diagram&#10;&#10;Description automatically generated">
            <a:extLst>
              <a:ext uri="{FF2B5EF4-FFF2-40B4-BE49-F238E27FC236}">
                <a16:creationId xmlns:a16="http://schemas.microsoft.com/office/drawing/2014/main" id="{A0BC37CE-9FCB-4262-B407-9136897302AD}"/>
              </a:ext>
            </a:extLst>
          </p:cNvPr>
          <p:cNvPicPr>
            <a:picLocks noChangeAspect="1"/>
          </p:cNvPicPr>
          <p:nvPr/>
        </p:nvPicPr>
        <p:blipFill rotWithShape="1">
          <a:blip r:embed="rId5"/>
          <a:srcRect t="1127" b="4901"/>
          <a:stretch/>
        </p:blipFill>
        <p:spPr>
          <a:xfrm>
            <a:off x="1104372" y="1685488"/>
            <a:ext cx="9785437" cy="5172511"/>
          </a:xfrm>
          <a:prstGeom prst="rect">
            <a:avLst/>
          </a:prstGeom>
        </p:spPr>
      </p:pic>
    </p:spTree>
    <p:extLst>
      <p:ext uri="{BB962C8B-B14F-4D97-AF65-F5344CB8AC3E}">
        <p14:creationId xmlns:p14="http://schemas.microsoft.com/office/powerpoint/2010/main" val="66746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257234" y="2478582"/>
            <a:ext cx="7230215" cy="1015663"/>
          </a:xfrm>
          <a:prstGeom prst="rect">
            <a:avLst/>
          </a:prstGeom>
          <a:noFill/>
        </p:spPr>
        <p:txBody>
          <a:bodyPr wrap="square" rtlCol="0">
            <a:spAutoFit/>
          </a:bodyPr>
          <a:lstStyle/>
          <a:p>
            <a:pPr algn="ctr">
              <a:lnSpc>
                <a:spcPts val="7200"/>
              </a:lnSpc>
            </a:pPr>
            <a:r>
              <a:rPr lang="en-US" sz="7200" dirty="0">
                <a:solidFill>
                  <a:schemeClr val="bg1"/>
                </a:solidFill>
                <a:latin typeface="Lato Light" charset="0"/>
                <a:ea typeface="Lato Light" charset="0"/>
                <a:cs typeface="Lato Light" charset="0"/>
              </a:rPr>
              <a:t>Click to add text</a:t>
            </a:r>
          </a:p>
        </p:txBody>
      </p:sp>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Presentation with NOTES</a:t>
              </a:r>
              <a:endParaRPr lang="en-US" sz="4000" b="1" dirty="0">
                <a:solidFill>
                  <a:srgbClr val="FFC000"/>
                </a:solidFill>
              </a:endParaRPr>
            </a:p>
          </p:txBody>
        </p:sp>
      </p:grpSp>
      <p:pic>
        <p:nvPicPr>
          <p:cNvPr id="13" name="Content Placeholder 4" descr="A blue sign with white text&#10;&#10;Description automatically generated with medium confidence">
            <a:extLst>
              <a:ext uri="{FF2B5EF4-FFF2-40B4-BE49-F238E27FC236}">
                <a16:creationId xmlns:a16="http://schemas.microsoft.com/office/drawing/2014/main" id="{B2864F6D-E02A-45AA-8B30-20BA6C200451}"/>
              </a:ext>
            </a:extLst>
          </p:cNvPr>
          <p:cNvPicPr>
            <a:picLocks noChangeAspect="1"/>
          </p:cNvPicPr>
          <p:nvPr/>
        </p:nvPicPr>
        <p:blipFill rotWithShape="1">
          <a:blip r:embed="rId5">
            <a:extLst>
              <a:ext uri="{28A0092B-C50C-407E-A947-70E740481C1C}">
                <a14:useLocalDpi xmlns:a14="http://schemas.microsoft.com/office/drawing/2010/main" val="0"/>
              </a:ext>
            </a:extLst>
          </a:blip>
          <a:srcRect t="5212" b="6304"/>
          <a:stretch/>
        </p:blipFill>
        <p:spPr>
          <a:xfrm>
            <a:off x="322907" y="1798480"/>
            <a:ext cx="4763287" cy="2370817"/>
          </a:xfrm>
          <a:prstGeom prst="rect">
            <a:avLst/>
          </a:prstGeom>
        </p:spPr>
      </p:pic>
      <p:sp>
        <p:nvSpPr>
          <p:cNvPr id="14" name="Notes Placeholder 2">
            <a:extLst>
              <a:ext uri="{FF2B5EF4-FFF2-40B4-BE49-F238E27FC236}">
                <a16:creationId xmlns:a16="http://schemas.microsoft.com/office/drawing/2014/main" id="{6D35761E-6C72-475D-ABE2-0AAFF8B76599}"/>
              </a:ext>
            </a:extLst>
          </p:cNvPr>
          <p:cNvSpPr txBox="1">
            <a:spLocks/>
          </p:cNvSpPr>
          <p:nvPr/>
        </p:nvSpPr>
        <p:spPr>
          <a:xfrm>
            <a:off x="5324978" y="1976425"/>
            <a:ext cx="6052655" cy="46242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indent="-228600" algn="l">
              <a:buFont typeface="Arial"/>
              <a:buAutoNum type="arabicPeriod"/>
            </a:pPr>
            <a:r>
              <a:rPr lang="en-US" sz="1600" dirty="0"/>
              <a:t>Summarize the session</a:t>
            </a:r>
          </a:p>
          <a:p>
            <a:pPr lvl="1" algn="l"/>
            <a:r>
              <a:rPr lang="en-US" sz="1600" b="1" dirty="0"/>
              <a:t>Now knowing some of what is available through the Rotary Foundation, use these tools, motivate your club, go to your district seminars, develop your Rotary contacts (including those you have made in RLI) and start “Doing Good In The World”</a:t>
            </a:r>
          </a:p>
          <a:p>
            <a:pPr marL="228600" indent="-228600" algn="l">
              <a:buFont typeface="Arial"/>
              <a:buAutoNum type="arabicPeriod"/>
            </a:pPr>
            <a:endParaRPr lang="en-US" sz="1600" dirty="0"/>
          </a:p>
          <a:p>
            <a:pPr marL="228600" indent="-228600" algn="l">
              <a:buFont typeface="Arial"/>
              <a:buAutoNum type="arabicPeriod"/>
            </a:pPr>
            <a:r>
              <a:rPr lang="en-US" sz="1600" dirty="0"/>
              <a:t>Point out that</a:t>
            </a:r>
          </a:p>
          <a:p>
            <a:pPr marL="628650" lvl="1" indent="-171450" algn="l">
              <a:buFont typeface="Arial" panose="020B0604020202020204" pitchFamily="34" charset="0"/>
              <a:buChar char="•"/>
            </a:pPr>
            <a:r>
              <a:rPr lang="en-US" sz="1600" dirty="0"/>
              <a:t>All projects are local to somebody – the needs are local and real</a:t>
            </a:r>
          </a:p>
          <a:p>
            <a:pPr marL="628650" lvl="1" indent="-171450" algn="l">
              <a:buFont typeface="Arial" panose="020B0604020202020204" pitchFamily="34" charset="0"/>
              <a:buChar char="•"/>
            </a:pPr>
            <a:r>
              <a:rPr lang="en-US" sz="1600" dirty="0"/>
              <a:t>A small project started today could develop into the next big project – even Polio Eradication began small</a:t>
            </a:r>
          </a:p>
          <a:p>
            <a:pPr marL="628650" lvl="1" indent="-171450" algn="l">
              <a:buFont typeface="Arial" panose="020B0604020202020204" pitchFamily="34" charset="0"/>
              <a:buChar char="•"/>
            </a:pPr>
            <a:r>
              <a:rPr lang="en-US" sz="1600" dirty="0"/>
              <a:t>Rotarians have adopted a mission to help others</a:t>
            </a:r>
          </a:p>
          <a:p>
            <a:pPr lvl="1" algn="l"/>
            <a:endParaRPr lang="en-US" sz="1600" b="1" dirty="0"/>
          </a:p>
          <a:p>
            <a:pPr lvl="1" algn="l"/>
            <a:r>
              <a:rPr lang="en-US" sz="1600" b="1" dirty="0"/>
              <a:t>In a world filled daily with bad news of poverty, crime, and misfortune, we are a force for good in the world. We are making a difference. You are making a difference.</a:t>
            </a:r>
          </a:p>
        </p:txBody>
      </p:sp>
      <p:sp>
        <p:nvSpPr>
          <p:cNvPr id="2" name="Rectangle 1">
            <a:extLst>
              <a:ext uri="{FF2B5EF4-FFF2-40B4-BE49-F238E27FC236}">
                <a16:creationId xmlns:a16="http://schemas.microsoft.com/office/drawing/2014/main" id="{EED3CAA1-91B0-49B6-AFB8-F55FD7A674EF}"/>
              </a:ext>
            </a:extLst>
          </p:cNvPr>
          <p:cNvSpPr/>
          <p:nvPr/>
        </p:nvSpPr>
        <p:spPr>
          <a:xfrm>
            <a:off x="2755812" y="5297214"/>
            <a:ext cx="1292773" cy="857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0F3BBD-5D03-4FB8-A7AA-43F90C5D60D5}"/>
              </a:ext>
            </a:extLst>
          </p:cNvPr>
          <p:cNvSpPr txBox="1"/>
          <p:nvPr/>
        </p:nvSpPr>
        <p:spPr>
          <a:xfrm>
            <a:off x="2812568" y="5372888"/>
            <a:ext cx="1236017" cy="584775"/>
          </a:xfrm>
          <a:prstGeom prst="rect">
            <a:avLst/>
          </a:prstGeom>
          <a:noFill/>
        </p:spPr>
        <p:txBody>
          <a:bodyPr wrap="square" rtlCol="0">
            <a:spAutoFit/>
          </a:bodyPr>
          <a:lstStyle/>
          <a:p>
            <a:r>
              <a:rPr lang="en-US" sz="3200" dirty="0">
                <a:solidFill>
                  <a:srgbClr val="FF0000"/>
                </a:solidFill>
              </a:rPr>
              <a:t>Notes</a:t>
            </a:r>
          </a:p>
        </p:txBody>
      </p:sp>
      <p:cxnSp>
        <p:nvCxnSpPr>
          <p:cNvPr id="8" name="Straight Arrow Connector 7">
            <a:extLst>
              <a:ext uri="{FF2B5EF4-FFF2-40B4-BE49-F238E27FC236}">
                <a16:creationId xmlns:a16="http://schemas.microsoft.com/office/drawing/2014/main" id="{04B724BD-6640-43C6-9E99-640B3868D5CD}"/>
              </a:ext>
            </a:extLst>
          </p:cNvPr>
          <p:cNvCxnSpPr/>
          <p:nvPr/>
        </p:nvCxnSpPr>
        <p:spPr>
          <a:xfrm flipV="1">
            <a:off x="4048585" y="4477407"/>
            <a:ext cx="1608083" cy="13747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536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6" name="TextBox 25"/>
          <p:cNvSpPr txBox="1"/>
          <p:nvPr/>
        </p:nvSpPr>
        <p:spPr>
          <a:xfrm>
            <a:off x="2257234" y="2478582"/>
            <a:ext cx="7230215" cy="1015663"/>
          </a:xfrm>
          <a:prstGeom prst="rect">
            <a:avLst/>
          </a:prstGeom>
          <a:noFill/>
        </p:spPr>
        <p:txBody>
          <a:bodyPr wrap="square" rtlCol="0">
            <a:spAutoFit/>
          </a:bodyPr>
          <a:lstStyle/>
          <a:p>
            <a:pPr algn="ctr">
              <a:lnSpc>
                <a:spcPts val="7200"/>
              </a:lnSpc>
            </a:pPr>
            <a:r>
              <a:rPr lang="en-US" sz="7200" dirty="0">
                <a:solidFill>
                  <a:schemeClr val="bg1"/>
                </a:solidFill>
                <a:latin typeface="Lato Light" charset="0"/>
                <a:ea typeface="Lato Light" charset="0"/>
                <a:cs typeface="Lato Light" charset="0"/>
              </a:rPr>
              <a:t>Click to add text</a:t>
            </a:r>
          </a:p>
        </p:txBody>
      </p:sp>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Faculty Guide - Collaboration</a:t>
              </a:r>
              <a:endParaRPr lang="en-US" sz="4000" b="1" dirty="0">
                <a:solidFill>
                  <a:srgbClr val="FFC000"/>
                </a:solidFill>
              </a:endParaRPr>
            </a:p>
          </p:txBody>
        </p:sp>
      </p:grpSp>
      <p:pic>
        <p:nvPicPr>
          <p:cNvPr id="3" name="Picture 2" descr="Graphical user interface, application, table, Excel&#10;&#10;Description automatically generated">
            <a:extLst>
              <a:ext uri="{FF2B5EF4-FFF2-40B4-BE49-F238E27FC236}">
                <a16:creationId xmlns:a16="http://schemas.microsoft.com/office/drawing/2014/main" id="{8B105182-0536-477A-A289-BE878EE3B1EF}"/>
              </a:ext>
            </a:extLst>
          </p:cNvPr>
          <p:cNvPicPr>
            <a:picLocks noChangeAspect="1"/>
          </p:cNvPicPr>
          <p:nvPr/>
        </p:nvPicPr>
        <p:blipFill rotWithShape="1">
          <a:blip r:embed="rId5"/>
          <a:srcRect t="22164"/>
          <a:stretch/>
        </p:blipFill>
        <p:spPr>
          <a:xfrm>
            <a:off x="123070" y="2045837"/>
            <a:ext cx="11945859" cy="4401733"/>
          </a:xfrm>
          <a:prstGeom prst="rect">
            <a:avLst/>
          </a:prstGeom>
          <a:ln w="38100">
            <a:solidFill>
              <a:srgbClr val="00518D"/>
            </a:solidFill>
          </a:ln>
        </p:spPr>
      </p:pic>
    </p:spTree>
    <p:extLst>
      <p:ext uri="{BB962C8B-B14F-4D97-AF65-F5344CB8AC3E}">
        <p14:creationId xmlns:p14="http://schemas.microsoft.com/office/powerpoint/2010/main" val="2795865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D87C-093C-4EB6-9A5A-4487FE7279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2FB03A-8582-4183-8F22-F105C1DFA8FA}"/>
              </a:ext>
            </a:extLst>
          </p:cNvPr>
          <p:cNvSpPr>
            <a:spLocks noGrp="1"/>
          </p:cNvSpPr>
          <p:nvPr>
            <p:ph idx="1"/>
          </p:nvPr>
        </p:nvSpPr>
        <p:spPr>
          <a:xfrm>
            <a:off x="3588648" y="2792490"/>
            <a:ext cx="8328532" cy="2274185"/>
          </a:xfrm>
        </p:spPr>
        <p:txBody>
          <a:bodyPr>
            <a:normAutofit/>
          </a:bodyPr>
          <a:lstStyle/>
          <a:p>
            <a:r>
              <a:rPr lang="en-US" sz="4400" b="1" dirty="0">
                <a:solidFill>
                  <a:schemeClr val="bg1"/>
                </a:solidFill>
              </a:rPr>
              <a:t>Technical Issue</a:t>
            </a:r>
          </a:p>
          <a:p>
            <a:r>
              <a:rPr lang="en-US" sz="4400" b="1" dirty="0">
                <a:solidFill>
                  <a:schemeClr val="bg1"/>
                </a:solidFill>
              </a:rPr>
              <a:t>Rambling Discussion </a:t>
            </a:r>
          </a:p>
          <a:p>
            <a:r>
              <a:rPr lang="en-US" sz="4400" b="1" dirty="0">
                <a:solidFill>
                  <a:schemeClr val="bg1"/>
                </a:solidFill>
              </a:rPr>
              <a:t>Too Much Material for Time</a:t>
            </a:r>
          </a:p>
        </p:txBody>
      </p:sp>
      <p:grpSp>
        <p:nvGrpSpPr>
          <p:cNvPr id="4" name="Group 3">
            <a:extLst>
              <a:ext uri="{FF2B5EF4-FFF2-40B4-BE49-F238E27FC236}">
                <a16:creationId xmlns:a16="http://schemas.microsoft.com/office/drawing/2014/main" id="{163C61DC-8DA9-4483-A1A7-0E152E084B1B}"/>
              </a:ext>
            </a:extLst>
          </p:cNvPr>
          <p:cNvGrpSpPr/>
          <p:nvPr/>
        </p:nvGrpSpPr>
        <p:grpSpPr>
          <a:xfrm>
            <a:off x="0" y="-75675"/>
            <a:ext cx="12192000" cy="1740514"/>
            <a:chOff x="0" y="-75675"/>
            <a:chExt cx="12192000" cy="1740514"/>
          </a:xfrm>
        </p:grpSpPr>
        <p:grpSp>
          <p:nvGrpSpPr>
            <p:cNvPr id="5" name="Group 4">
              <a:extLst>
                <a:ext uri="{FF2B5EF4-FFF2-40B4-BE49-F238E27FC236}">
                  <a16:creationId xmlns:a16="http://schemas.microsoft.com/office/drawing/2014/main" id="{2A038CFC-817F-4952-91C6-E40E066D697A}"/>
                </a:ext>
              </a:extLst>
            </p:cNvPr>
            <p:cNvGrpSpPr/>
            <p:nvPr/>
          </p:nvGrpSpPr>
          <p:grpSpPr>
            <a:xfrm>
              <a:off x="0" y="-75675"/>
              <a:ext cx="12192000" cy="1740514"/>
              <a:chOff x="0" y="-75675"/>
              <a:chExt cx="12192000" cy="1740514"/>
            </a:xfrm>
          </p:grpSpPr>
          <p:pic>
            <p:nvPicPr>
              <p:cNvPr id="7" name="Picture 6">
                <a:extLst>
                  <a:ext uri="{FF2B5EF4-FFF2-40B4-BE49-F238E27FC236}">
                    <a16:creationId xmlns:a16="http://schemas.microsoft.com/office/drawing/2014/main" id="{47B22DFE-A3AF-41EB-AFB7-2D25532DD103}"/>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8" name="Rectangle 7">
                <a:extLst>
                  <a:ext uri="{FF2B5EF4-FFF2-40B4-BE49-F238E27FC236}">
                    <a16:creationId xmlns:a16="http://schemas.microsoft.com/office/drawing/2014/main" id="{3A8A7255-B451-4900-B864-F3851FE04570}"/>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Input 8">
                <a:extLst>
                  <a:ext uri="{FF2B5EF4-FFF2-40B4-BE49-F238E27FC236}">
                    <a16:creationId xmlns:a16="http://schemas.microsoft.com/office/drawing/2014/main" id="{359C1983-95F1-422C-9FA6-EBB9065CBEF1}"/>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C34A23D8-B882-4D72-8E02-EC5AE5538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CC5571A5-64CC-4767-A26D-DEB9784B0615}"/>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Troubleshooting </a:t>
              </a:r>
              <a:endParaRPr lang="en-US" sz="4000" b="1" dirty="0">
                <a:solidFill>
                  <a:srgbClr val="FFC000"/>
                </a:solidFill>
              </a:endParaRPr>
            </a:p>
          </p:txBody>
        </p:sp>
      </p:grpSp>
      <p:pic>
        <p:nvPicPr>
          <p:cNvPr id="14" name="Picture 13" descr="Text&#10;&#10;Description automatically generated">
            <a:extLst>
              <a:ext uri="{FF2B5EF4-FFF2-40B4-BE49-F238E27FC236}">
                <a16:creationId xmlns:a16="http://schemas.microsoft.com/office/drawing/2014/main" id="{CDC7C9DC-77B9-4A8E-9397-1450888B43DC}"/>
              </a:ext>
            </a:extLst>
          </p:cNvPr>
          <p:cNvPicPr>
            <a:picLocks noChangeAspect="1"/>
          </p:cNvPicPr>
          <p:nvPr/>
        </p:nvPicPr>
        <p:blipFill rotWithShape="1">
          <a:blip r:embed="rId5"/>
          <a:srcRect l="21180" r="21075"/>
          <a:stretch/>
        </p:blipFill>
        <p:spPr>
          <a:xfrm>
            <a:off x="390473" y="2638269"/>
            <a:ext cx="2682509" cy="2428406"/>
          </a:xfrm>
          <a:prstGeom prst="rect">
            <a:avLst/>
          </a:prstGeom>
        </p:spPr>
      </p:pic>
    </p:spTree>
    <p:extLst>
      <p:ext uri="{BB962C8B-B14F-4D97-AF65-F5344CB8AC3E}">
        <p14:creationId xmlns:p14="http://schemas.microsoft.com/office/powerpoint/2010/main" val="3613657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257234" y="2478582"/>
            <a:ext cx="7230215" cy="1015663"/>
          </a:xfrm>
          <a:prstGeom prst="rect">
            <a:avLst/>
          </a:prstGeom>
          <a:noFill/>
        </p:spPr>
        <p:txBody>
          <a:bodyPr wrap="square" rtlCol="0">
            <a:spAutoFit/>
          </a:bodyPr>
          <a:lstStyle/>
          <a:p>
            <a:pPr algn="ctr">
              <a:lnSpc>
                <a:spcPts val="7200"/>
              </a:lnSpc>
            </a:pPr>
            <a:r>
              <a:rPr lang="en-US" sz="7200" dirty="0">
                <a:solidFill>
                  <a:schemeClr val="bg1"/>
                </a:solidFill>
                <a:latin typeface="Lato Light" charset="0"/>
                <a:ea typeface="Lato Light" charset="0"/>
                <a:cs typeface="Lato Light" charset="0"/>
              </a:rPr>
              <a:t>Click to add text</a:t>
            </a:r>
          </a:p>
        </p:txBody>
      </p:sp>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Open Discussion</a:t>
              </a:r>
              <a:endParaRPr lang="en-US" sz="4000" b="1" dirty="0">
                <a:solidFill>
                  <a:srgbClr val="FFC000"/>
                </a:solidFill>
              </a:endParaRPr>
            </a:p>
          </p:txBody>
        </p:sp>
      </p:grpSp>
      <p:pic>
        <p:nvPicPr>
          <p:cNvPr id="13" name="Picture 12" descr="Diagram&#10;&#10;Description automatically generated">
            <a:extLst>
              <a:ext uri="{FF2B5EF4-FFF2-40B4-BE49-F238E27FC236}">
                <a16:creationId xmlns:a16="http://schemas.microsoft.com/office/drawing/2014/main" id="{CB1393B9-EFFB-426F-8DF1-2BAD41909558}"/>
              </a:ext>
            </a:extLst>
          </p:cNvPr>
          <p:cNvPicPr>
            <a:picLocks noChangeAspect="1"/>
          </p:cNvPicPr>
          <p:nvPr/>
        </p:nvPicPr>
        <p:blipFill rotWithShape="1">
          <a:blip r:embed="rId5"/>
          <a:srcRect t="31640"/>
          <a:stretch/>
        </p:blipFill>
        <p:spPr>
          <a:xfrm>
            <a:off x="2632001" y="2188253"/>
            <a:ext cx="6480679" cy="3004217"/>
          </a:xfrm>
          <a:prstGeom prst="rect">
            <a:avLst/>
          </a:prstGeom>
        </p:spPr>
      </p:pic>
      <p:sp>
        <p:nvSpPr>
          <p:cNvPr id="15" name="TextBox 14">
            <a:extLst>
              <a:ext uri="{FF2B5EF4-FFF2-40B4-BE49-F238E27FC236}">
                <a16:creationId xmlns:a16="http://schemas.microsoft.com/office/drawing/2014/main" id="{00DB2CE6-2719-4E14-A08B-94C2738468EC}"/>
              </a:ext>
            </a:extLst>
          </p:cNvPr>
          <p:cNvSpPr txBox="1"/>
          <p:nvPr/>
        </p:nvSpPr>
        <p:spPr>
          <a:xfrm>
            <a:off x="2871115" y="5590714"/>
            <a:ext cx="6892684" cy="830997"/>
          </a:xfrm>
          <a:prstGeom prst="rect">
            <a:avLst/>
          </a:prstGeom>
          <a:noFill/>
        </p:spPr>
        <p:txBody>
          <a:bodyPr wrap="square" rtlCol="0">
            <a:spAutoFit/>
          </a:bodyPr>
          <a:lstStyle/>
          <a:p>
            <a:pPr algn="ctr"/>
            <a:r>
              <a:rPr lang="en-US" sz="4800" b="1" dirty="0">
                <a:solidFill>
                  <a:srgbClr val="00518D"/>
                </a:solidFill>
              </a:rPr>
              <a:t>What have we missed?</a:t>
            </a:r>
          </a:p>
        </p:txBody>
      </p:sp>
    </p:spTree>
    <p:extLst>
      <p:ext uri="{BB962C8B-B14F-4D97-AF65-F5344CB8AC3E}">
        <p14:creationId xmlns:p14="http://schemas.microsoft.com/office/powerpoint/2010/main" val="4252962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Meet the Team</a:t>
              </a:r>
              <a:endParaRPr lang="en-US" sz="4800" b="1" dirty="0">
                <a:solidFill>
                  <a:srgbClr val="FFC000"/>
                </a:solidFill>
              </a:endParaRPr>
            </a:p>
          </p:txBody>
        </p:sp>
      </p:grpSp>
      <p:pic>
        <p:nvPicPr>
          <p:cNvPr id="4" name="Picture 3" descr="A person wearing glasses&#10;&#10;Description automatically generated with medium confidence">
            <a:extLst>
              <a:ext uri="{FF2B5EF4-FFF2-40B4-BE49-F238E27FC236}">
                <a16:creationId xmlns:a16="http://schemas.microsoft.com/office/drawing/2014/main" id="{8DF719DE-550D-41B8-ACFE-0FDD15BF3D28}"/>
              </a:ext>
            </a:extLst>
          </p:cNvPr>
          <p:cNvPicPr>
            <a:picLocks noChangeAspect="1"/>
          </p:cNvPicPr>
          <p:nvPr/>
        </p:nvPicPr>
        <p:blipFill>
          <a:blip r:embed="rId5"/>
          <a:stretch>
            <a:fillRect/>
          </a:stretch>
        </p:blipFill>
        <p:spPr>
          <a:xfrm>
            <a:off x="9864982" y="2241032"/>
            <a:ext cx="1264795" cy="1897193"/>
          </a:xfrm>
          <a:prstGeom prst="rect">
            <a:avLst/>
          </a:prstGeom>
        </p:spPr>
      </p:pic>
      <p:pic>
        <p:nvPicPr>
          <p:cNvPr id="13" name="Picture 12" descr="A person wearing glasses&#10;&#10;Description automatically generated with medium confidence">
            <a:extLst>
              <a:ext uri="{FF2B5EF4-FFF2-40B4-BE49-F238E27FC236}">
                <a16:creationId xmlns:a16="http://schemas.microsoft.com/office/drawing/2014/main" id="{01BF022B-1CFD-476E-9CEA-87405B27AF64}"/>
              </a:ext>
            </a:extLst>
          </p:cNvPr>
          <p:cNvPicPr>
            <a:picLocks noChangeAspect="1"/>
          </p:cNvPicPr>
          <p:nvPr/>
        </p:nvPicPr>
        <p:blipFill rotWithShape="1">
          <a:blip r:embed="rId6"/>
          <a:srcRect l="7556" r="4610"/>
          <a:stretch/>
        </p:blipFill>
        <p:spPr>
          <a:xfrm>
            <a:off x="7838565" y="2227908"/>
            <a:ext cx="1201713" cy="1897193"/>
          </a:xfrm>
          <a:prstGeom prst="rect">
            <a:avLst/>
          </a:prstGeom>
        </p:spPr>
      </p:pic>
      <p:pic>
        <p:nvPicPr>
          <p:cNvPr id="15" name="Picture 14" descr="A person in a suit&#10;&#10;Description automatically generated with low confidence">
            <a:extLst>
              <a:ext uri="{FF2B5EF4-FFF2-40B4-BE49-F238E27FC236}">
                <a16:creationId xmlns:a16="http://schemas.microsoft.com/office/drawing/2014/main" id="{34149552-19BA-4E97-A3EA-8BF9ADBCB254}"/>
              </a:ext>
            </a:extLst>
          </p:cNvPr>
          <p:cNvPicPr>
            <a:picLocks noChangeAspect="1"/>
          </p:cNvPicPr>
          <p:nvPr/>
        </p:nvPicPr>
        <p:blipFill>
          <a:blip r:embed="rId7"/>
          <a:stretch>
            <a:fillRect/>
          </a:stretch>
        </p:blipFill>
        <p:spPr>
          <a:xfrm>
            <a:off x="5633954" y="2227908"/>
            <a:ext cx="1264795" cy="1897193"/>
          </a:xfrm>
          <a:prstGeom prst="rect">
            <a:avLst/>
          </a:prstGeom>
        </p:spPr>
      </p:pic>
      <p:pic>
        <p:nvPicPr>
          <p:cNvPr id="17" name="Picture 16" descr="A person wearing a suit and bow tie&#10;&#10;Description automatically generated with medium confidence">
            <a:extLst>
              <a:ext uri="{FF2B5EF4-FFF2-40B4-BE49-F238E27FC236}">
                <a16:creationId xmlns:a16="http://schemas.microsoft.com/office/drawing/2014/main" id="{5B60D479-73C7-4ED6-8962-C6D8BD7F3CF2}"/>
              </a:ext>
            </a:extLst>
          </p:cNvPr>
          <p:cNvPicPr>
            <a:picLocks noChangeAspect="1"/>
          </p:cNvPicPr>
          <p:nvPr/>
        </p:nvPicPr>
        <p:blipFill>
          <a:blip r:embed="rId8"/>
          <a:stretch>
            <a:fillRect/>
          </a:stretch>
        </p:blipFill>
        <p:spPr>
          <a:xfrm>
            <a:off x="3354838" y="2220101"/>
            <a:ext cx="1428750" cy="1905000"/>
          </a:xfrm>
          <a:prstGeom prst="rect">
            <a:avLst/>
          </a:prstGeom>
        </p:spPr>
      </p:pic>
      <p:pic>
        <p:nvPicPr>
          <p:cNvPr id="21" name="Picture 20" descr="A picture containing person, person, glasses, smiling&#10;&#10;Description automatically generated">
            <a:extLst>
              <a:ext uri="{FF2B5EF4-FFF2-40B4-BE49-F238E27FC236}">
                <a16:creationId xmlns:a16="http://schemas.microsoft.com/office/drawing/2014/main" id="{8AF4A67E-215C-4770-8160-C86302AE8732}"/>
              </a:ext>
            </a:extLst>
          </p:cNvPr>
          <p:cNvPicPr>
            <a:picLocks noChangeAspect="1"/>
          </p:cNvPicPr>
          <p:nvPr/>
        </p:nvPicPr>
        <p:blipFill>
          <a:blip r:embed="rId9"/>
          <a:stretch>
            <a:fillRect/>
          </a:stretch>
        </p:blipFill>
        <p:spPr>
          <a:xfrm>
            <a:off x="1062223" y="2220101"/>
            <a:ext cx="1491966" cy="1843792"/>
          </a:xfrm>
          <a:prstGeom prst="rect">
            <a:avLst/>
          </a:prstGeom>
        </p:spPr>
      </p:pic>
      <p:sp>
        <p:nvSpPr>
          <p:cNvPr id="24" name="Shape 23">
            <a:extLst>
              <a:ext uri="{FF2B5EF4-FFF2-40B4-BE49-F238E27FC236}">
                <a16:creationId xmlns:a16="http://schemas.microsoft.com/office/drawing/2014/main" id="{4B60D816-BC74-42CC-B04C-AA7C917F9BCB}"/>
              </a:ext>
            </a:extLst>
          </p:cNvPr>
          <p:cNvSpPr/>
          <p:nvPr/>
        </p:nvSpPr>
        <p:spPr>
          <a:xfrm>
            <a:off x="5026047" y="4311789"/>
            <a:ext cx="2621219"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t">
            <a:spAutoFit/>
          </a:bodyPr>
          <a:lstStyle/>
          <a:p>
            <a:pPr marL="228600" indent="-228600" algn="ctr"/>
            <a:r>
              <a:rPr lang="en-US" sz="1400" b="1" kern="0" dirty="0">
                <a:solidFill>
                  <a:schemeClr val="bg1"/>
                </a:solidFill>
                <a:ea typeface="Arial Narrow"/>
                <a:cs typeface="Arial Narrow"/>
                <a:sym typeface="Arial Narrow"/>
              </a:rPr>
              <a:t>Rod Funderburk</a:t>
            </a:r>
          </a:p>
          <a:p>
            <a:pPr marL="228600" indent="-228600" algn="ctr"/>
            <a:r>
              <a:rPr lang="en-US" sz="1400" i="1" kern="0" dirty="0">
                <a:solidFill>
                  <a:schemeClr val="bg1"/>
                </a:solidFill>
                <a:cs typeface="Arial" panose="020B0604020202020204" pitchFamily="34" charset="0"/>
                <a:sym typeface="Calibri"/>
              </a:rPr>
              <a:t>Regional Coordinator Chair</a:t>
            </a:r>
            <a:endParaRPr lang="en-US" sz="1400" i="1" kern="0" dirty="0">
              <a:solidFill>
                <a:schemeClr val="bg1"/>
              </a:solidFill>
              <a:cs typeface="Arial" panose="020B0604020202020204" pitchFamily="34" charset="0"/>
            </a:endParaRPr>
          </a:p>
        </p:txBody>
      </p:sp>
      <p:sp>
        <p:nvSpPr>
          <p:cNvPr id="16" name="Shape 23">
            <a:extLst>
              <a:ext uri="{FF2B5EF4-FFF2-40B4-BE49-F238E27FC236}">
                <a16:creationId xmlns:a16="http://schemas.microsoft.com/office/drawing/2014/main" id="{55B1BEEA-19DF-4591-A2D3-99EBC490F491}"/>
              </a:ext>
            </a:extLst>
          </p:cNvPr>
          <p:cNvSpPr/>
          <p:nvPr/>
        </p:nvSpPr>
        <p:spPr>
          <a:xfrm>
            <a:off x="505676" y="4335357"/>
            <a:ext cx="2313197"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t">
            <a:spAutoFit/>
          </a:bodyPr>
          <a:lstStyle/>
          <a:p>
            <a:pPr marL="228600" indent="-228600" algn="ctr"/>
            <a:r>
              <a:rPr lang="en-US" sz="1400" b="1" kern="0" dirty="0">
                <a:solidFill>
                  <a:schemeClr val="bg1"/>
                </a:solidFill>
                <a:ea typeface="Arial Narrow"/>
                <a:cs typeface="Arial Narrow"/>
                <a:sym typeface="Arial Narrow"/>
              </a:rPr>
              <a:t>Marcia Scheideman</a:t>
            </a:r>
          </a:p>
          <a:p>
            <a:pPr marL="228600" indent="-228600" algn="ctr"/>
            <a:r>
              <a:rPr lang="en-US" sz="1400" i="1" kern="0" dirty="0">
                <a:solidFill>
                  <a:schemeClr val="bg1"/>
                </a:solidFill>
                <a:cs typeface="Arial" panose="020B0604020202020204" pitchFamily="34" charset="0"/>
                <a:sym typeface="Calibri"/>
              </a:rPr>
              <a:t>Faculty Trainer – Co-chair Online Program</a:t>
            </a:r>
            <a:endParaRPr lang="en-US" sz="1400" i="1" kern="0" dirty="0">
              <a:solidFill>
                <a:schemeClr val="bg1"/>
              </a:solidFill>
              <a:cs typeface="Arial" panose="020B0604020202020204" pitchFamily="34" charset="0"/>
            </a:endParaRPr>
          </a:p>
        </p:txBody>
      </p:sp>
      <p:sp>
        <p:nvSpPr>
          <p:cNvPr id="18" name="Shape 23">
            <a:extLst>
              <a:ext uri="{FF2B5EF4-FFF2-40B4-BE49-F238E27FC236}">
                <a16:creationId xmlns:a16="http://schemas.microsoft.com/office/drawing/2014/main" id="{29BBF8FB-3C36-4839-AEB9-F9C9D2F2A512}"/>
              </a:ext>
            </a:extLst>
          </p:cNvPr>
          <p:cNvSpPr/>
          <p:nvPr/>
        </p:nvSpPr>
        <p:spPr>
          <a:xfrm>
            <a:off x="2993150" y="4311789"/>
            <a:ext cx="2152125"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t">
            <a:spAutoFit/>
          </a:bodyPr>
          <a:lstStyle/>
          <a:p>
            <a:pPr marL="228600" indent="-228600" algn="ctr"/>
            <a:r>
              <a:rPr lang="en-US" sz="1400" b="1" kern="0" dirty="0">
                <a:solidFill>
                  <a:schemeClr val="bg1"/>
                </a:solidFill>
                <a:ea typeface="Arial Narrow"/>
                <a:cs typeface="Arial Narrow"/>
                <a:sym typeface="Arial Narrow"/>
              </a:rPr>
              <a:t>Sean McAlister</a:t>
            </a:r>
          </a:p>
          <a:p>
            <a:pPr marL="228600" indent="-228600" algn="ctr"/>
            <a:r>
              <a:rPr lang="en-US" sz="1400" i="1" kern="0" dirty="0">
                <a:solidFill>
                  <a:schemeClr val="bg1"/>
                </a:solidFill>
                <a:cs typeface="Arial" panose="020B0604020202020204" pitchFamily="34" charset="0"/>
                <a:sym typeface="Calibri"/>
              </a:rPr>
              <a:t>RLI Board – Co-chair Online Program</a:t>
            </a:r>
            <a:endParaRPr lang="en-US" sz="1400" i="1" kern="0" dirty="0">
              <a:solidFill>
                <a:schemeClr val="bg1"/>
              </a:solidFill>
              <a:cs typeface="Arial" panose="020B0604020202020204" pitchFamily="34" charset="0"/>
            </a:endParaRPr>
          </a:p>
        </p:txBody>
      </p:sp>
      <p:sp>
        <p:nvSpPr>
          <p:cNvPr id="19" name="Shape 23">
            <a:extLst>
              <a:ext uri="{FF2B5EF4-FFF2-40B4-BE49-F238E27FC236}">
                <a16:creationId xmlns:a16="http://schemas.microsoft.com/office/drawing/2014/main" id="{A680BC4C-E540-47CA-A416-7437298FF66A}"/>
              </a:ext>
            </a:extLst>
          </p:cNvPr>
          <p:cNvSpPr/>
          <p:nvPr/>
        </p:nvSpPr>
        <p:spPr>
          <a:xfrm>
            <a:off x="7647266" y="4311789"/>
            <a:ext cx="1776642"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t">
            <a:spAutoFit/>
          </a:bodyPr>
          <a:lstStyle/>
          <a:p>
            <a:pPr marL="228600" indent="-228600" algn="ctr"/>
            <a:r>
              <a:rPr lang="en-US" sz="1400" b="1" kern="0" dirty="0">
                <a:solidFill>
                  <a:schemeClr val="bg1"/>
                </a:solidFill>
                <a:ea typeface="Arial Narrow"/>
                <a:cs typeface="Arial Narrow"/>
                <a:sym typeface="Arial Narrow"/>
              </a:rPr>
              <a:t>Ed </a:t>
            </a:r>
            <a:r>
              <a:rPr lang="en-US" sz="1400" b="1" kern="0" dirty="0" err="1">
                <a:solidFill>
                  <a:schemeClr val="bg1"/>
                </a:solidFill>
                <a:ea typeface="Arial Narrow"/>
                <a:cs typeface="Arial Narrow"/>
                <a:sym typeface="Arial Narrow"/>
              </a:rPr>
              <a:t>Shearin</a:t>
            </a:r>
            <a:endParaRPr lang="en-US" sz="1400" b="1" kern="0" dirty="0">
              <a:solidFill>
                <a:schemeClr val="bg1"/>
              </a:solidFill>
              <a:ea typeface="Arial Narrow"/>
              <a:cs typeface="Arial Narrow"/>
              <a:sym typeface="Arial Narrow"/>
            </a:endParaRPr>
          </a:p>
          <a:p>
            <a:pPr marL="228600" indent="-228600" algn="ctr"/>
            <a:r>
              <a:rPr lang="en-US" sz="1400" i="1" kern="0" dirty="0">
                <a:solidFill>
                  <a:schemeClr val="bg1"/>
                </a:solidFill>
                <a:cs typeface="Arial" panose="020B0604020202020204" pitchFamily="34" charset="0"/>
                <a:sym typeface="Calibri"/>
              </a:rPr>
              <a:t>Producer Coordinator</a:t>
            </a:r>
            <a:endParaRPr lang="en-US" sz="1400" i="1" kern="0" dirty="0">
              <a:solidFill>
                <a:schemeClr val="bg1"/>
              </a:solidFill>
              <a:cs typeface="Arial" panose="020B0604020202020204" pitchFamily="34" charset="0"/>
            </a:endParaRPr>
          </a:p>
        </p:txBody>
      </p:sp>
      <p:sp>
        <p:nvSpPr>
          <p:cNvPr id="20" name="Shape 23">
            <a:extLst>
              <a:ext uri="{FF2B5EF4-FFF2-40B4-BE49-F238E27FC236}">
                <a16:creationId xmlns:a16="http://schemas.microsoft.com/office/drawing/2014/main" id="{EECEB867-94DE-43B0-A717-D2F84C02D234}"/>
              </a:ext>
            </a:extLst>
          </p:cNvPr>
          <p:cNvSpPr/>
          <p:nvPr/>
        </p:nvSpPr>
        <p:spPr>
          <a:xfrm>
            <a:off x="9304680" y="4311789"/>
            <a:ext cx="2621219"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t">
            <a:spAutoFit/>
          </a:bodyPr>
          <a:lstStyle/>
          <a:p>
            <a:pPr marL="228600" indent="-228600" algn="ctr"/>
            <a:r>
              <a:rPr lang="en-US" sz="1400" b="1" kern="0" dirty="0">
                <a:solidFill>
                  <a:schemeClr val="bg1"/>
                </a:solidFill>
                <a:ea typeface="Arial Narrow"/>
                <a:cs typeface="Arial Narrow"/>
                <a:sym typeface="Arial Narrow"/>
              </a:rPr>
              <a:t>Chris </a:t>
            </a:r>
            <a:r>
              <a:rPr lang="en-US" sz="1400" b="1" kern="0" dirty="0" err="1">
                <a:solidFill>
                  <a:schemeClr val="bg1"/>
                </a:solidFill>
                <a:ea typeface="Arial Narrow"/>
                <a:cs typeface="Arial Narrow"/>
                <a:sym typeface="Arial Narrow"/>
              </a:rPr>
              <a:t>Zambriskie</a:t>
            </a:r>
            <a:endParaRPr lang="en-US" sz="1400" b="1" kern="0" dirty="0">
              <a:solidFill>
                <a:schemeClr val="bg1"/>
              </a:solidFill>
              <a:ea typeface="Arial Narrow"/>
              <a:cs typeface="Arial Narrow"/>
              <a:sym typeface="Arial Narrow"/>
            </a:endParaRPr>
          </a:p>
          <a:p>
            <a:pPr marL="228600" indent="-228600" algn="ctr"/>
            <a:r>
              <a:rPr lang="en-US" sz="1400" i="1" kern="0" dirty="0">
                <a:solidFill>
                  <a:schemeClr val="bg1"/>
                </a:solidFill>
                <a:cs typeface="Arial" panose="020B0604020202020204" pitchFamily="34" charset="0"/>
                <a:sym typeface="Calibri"/>
              </a:rPr>
              <a:t>Producer – Online RLI Program</a:t>
            </a:r>
            <a:endParaRPr lang="en-US" sz="1400" i="1" kern="0" dirty="0">
              <a:solidFill>
                <a:schemeClr val="bg1"/>
              </a:solidFill>
              <a:cs typeface="Arial" panose="020B0604020202020204" pitchFamily="34" charset="0"/>
            </a:endParaRPr>
          </a:p>
        </p:txBody>
      </p:sp>
    </p:spTree>
    <p:extLst>
      <p:ext uri="{BB962C8B-B14F-4D97-AF65-F5344CB8AC3E}">
        <p14:creationId xmlns:p14="http://schemas.microsoft.com/office/powerpoint/2010/main" val="3807157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257234" y="2478582"/>
            <a:ext cx="7230215" cy="1015663"/>
          </a:xfrm>
          <a:prstGeom prst="rect">
            <a:avLst/>
          </a:prstGeom>
          <a:noFill/>
        </p:spPr>
        <p:txBody>
          <a:bodyPr wrap="square" rtlCol="0">
            <a:spAutoFit/>
          </a:bodyPr>
          <a:lstStyle/>
          <a:p>
            <a:pPr algn="ctr">
              <a:lnSpc>
                <a:spcPts val="7200"/>
              </a:lnSpc>
            </a:pPr>
            <a:r>
              <a:rPr lang="en-US" sz="7200" dirty="0">
                <a:solidFill>
                  <a:schemeClr val="bg1"/>
                </a:solidFill>
                <a:latin typeface="Lato Light" charset="0"/>
                <a:ea typeface="Lato Light" charset="0"/>
                <a:cs typeface="Lato Light" charset="0"/>
              </a:rPr>
              <a:t>Click to add text</a:t>
            </a:r>
          </a:p>
        </p:txBody>
      </p:sp>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Afternoon Session Assignments</a:t>
              </a:r>
              <a:endParaRPr lang="en-US" sz="4000" b="1" dirty="0">
                <a:solidFill>
                  <a:srgbClr val="FFC000"/>
                </a:solidFill>
              </a:endParaRPr>
            </a:p>
          </p:txBody>
        </p:sp>
      </p:grpSp>
      <p:pic>
        <p:nvPicPr>
          <p:cNvPr id="3" name="Picture 2" descr="A picture containing diagram&#10;&#10;Description automatically generated">
            <a:extLst>
              <a:ext uri="{FF2B5EF4-FFF2-40B4-BE49-F238E27FC236}">
                <a16:creationId xmlns:a16="http://schemas.microsoft.com/office/drawing/2014/main" id="{B3A1BCDA-1F3C-4B71-8737-CD75D0B3AE3D}"/>
              </a:ext>
            </a:extLst>
          </p:cNvPr>
          <p:cNvPicPr>
            <a:picLocks noChangeAspect="1"/>
          </p:cNvPicPr>
          <p:nvPr/>
        </p:nvPicPr>
        <p:blipFill rotWithShape="1">
          <a:blip r:embed="rId5"/>
          <a:srcRect l="16951" r="5327" b="19667"/>
          <a:stretch/>
        </p:blipFill>
        <p:spPr>
          <a:xfrm rot="16200000">
            <a:off x="3358699" y="836855"/>
            <a:ext cx="5027283" cy="6724551"/>
          </a:xfrm>
          <a:prstGeom prst="rect">
            <a:avLst/>
          </a:prstGeom>
        </p:spPr>
      </p:pic>
    </p:spTree>
    <p:extLst>
      <p:ext uri="{BB962C8B-B14F-4D97-AF65-F5344CB8AC3E}">
        <p14:creationId xmlns:p14="http://schemas.microsoft.com/office/powerpoint/2010/main" val="363061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srcRect l="-279" t="10567"/>
          <a:stretch/>
        </p:blipFill>
        <p:spPr>
          <a:xfrm>
            <a:off x="292131" y="1795473"/>
            <a:ext cx="7496103" cy="4265809"/>
          </a:xfrm>
          <a:prstGeom prst="rect">
            <a:avLst/>
          </a:prstGeom>
        </p:spPr>
      </p:pic>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pic>
        <p:nvPicPr>
          <p:cNvPr id="4" name="Picture 3"/>
          <p:cNvPicPr>
            <a:picLocks noChangeAspect="1"/>
          </p:cNvPicPr>
          <p:nvPr/>
        </p:nvPicPr>
        <p:blipFill rotWithShape="1">
          <a:blip r:embed="rId4"/>
          <a:srcRect l="27144" t="34529" r="27047" b="27882"/>
          <a:stretch/>
        </p:blipFill>
        <p:spPr>
          <a:xfrm>
            <a:off x="2487168" y="2777250"/>
            <a:ext cx="2682240" cy="1536192"/>
          </a:xfrm>
          <a:prstGeom prst="rect">
            <a:avLst/>
          </a:prstGeom>
        </p:spPr>
      </p:pic>
      <p:sp>
        <p:nvSpPr>
          <p:cNvPr id="12" name="TextBox 11"/>
          <p:cNvSpPr txBox="1"/>
          <p:nvPr/>
        </p:nvSpPr>
        <p:spPr>
          <a:xfrm>
            <a:off x="583320" y="6007252"/>
            <a:ext cx="1067917"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Test Audio</a:t>
            </a:r>
          </a:p>
        </p:txBody>
      </p:sp>
      <p:cxnSp>
        <p:nvCxnSpPr>
          <p:cNvPr id="13" name="Straight Arrow Connector 12"/>
          <p:cNvCxnSpPr>
            <a:cxnSpLocks/>
          </p:cNvCxnSpPr>
          <p:nvPr/>
        </p:nvCxnSpPr>
        <p:spPr>
          <a:xfrm flipV="1">
            <a:off x="1204109" y="3840480"/>
            <a:ext cx="2426117" cy="2063385"/>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pic>
        <p:nvPicPr>
          <p:cNvPr id="10" name="Picture 9"/>
          <p:cNvPicPr>
            <a:picLocks noChangeAspect="1"/>
          </p:cNvPicPr>
          <p:nvPr/>
        </p:nvPicPr>
        <p:blipFill rotWithShape="1">
          <a:blip r:embed="rId5"/>
          <a:srcRect l="388"/>
          <a:stretch/>
        </p:blipFill>
        <p:spPr>
          <a:xfrm>
            <a:off x="8058911" y="2560320"/>
            <a:ext cx="3050879" cy="1937194"/>
          </a:xfrm>
          <a:prstGeom prst="rect">
            <a:avLst/>
          </a:prstGeom>
        </p:spPr>
      </p:pic>
      <p:sp>
        <p:nvSpPr>
          <p:cNvPr id="20" name="TextBox 19"/>
          <p:cNvSpPr txBox="1"/>
          <p:nvPr/>
        </p:nvSpPr>
        <p:spPr>
          <a:xfrm>
            <a:off x="8703091" y="4838504"/>
            <a:ext cx="1392813"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sym typeface="Helvetica Neue"/>
              </a:rPr>
              <a:t>Join by Phone</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sp>
        <p:nvSpPr>
          <p:cNvPr id="25" name="TextBox 24"/>
          <p:cNvSpPr txBox="1"/>
          <p:nvPr/>
        </p:nvSpPr>
        <p:spPr>
          <a:xfrm>
            <a:off x="4962455" y="4597649"/>
            <a:ext cx="1736562"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sym typeface="Helvetica Neue"/>
              </a:rPr>
              <a:t>Join by Computer</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26" name="Straight Arrow Connector 25"/>
          <p:cNvCxnSpPr/>
          <p:nvPr/>
        </p:nvCxnSpPr>
        <p:spPr>
          <a:xfrm flipH="1" flipV="1">
            <a:off x="4255692" y="3697950"/>
            <a:ext cx="573024" cy="799564"/>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17" name="Group 16">
            <a:extLst>
              <a:ext uri="{FF2B5EF4-FFF2-40B4-BE49-F238E27FC236}">
                <a16:creationId xmlns:a16="http://schemas.microsoft.com/office/drawing/2014/main" id="{BDA922CE-DFF0-4A4E-A58D-B6BBE8DB7537}"/>
              </a:ext>
            </a:extLst>
          </p:cNvPr>
          <p:cNvGrpSpPr/>
          <p:nvPr/>
        </p:nvGrpSpPr>
        <p:grpSpPr>
          <a:xfrm>
            <a:off x="0" y="-75675"/>
            <a:ext cx="12192000" cy="1740514"/>
            <a:chOff x="0" y="-75675"/>
            <a:chExt cx="12192000" cy="1740514"/>
          </a:xfrm>
        </p:grpSpPr>
        <p:grpSp>
          <p:nvGrpSpPr>
            <p:cNvPr id="18" name="Group 17">
              <a:extLst>
                <a:ext uri="{FF2B5EF4-FFF2-40B4-BE49-F238E27FC236}">
                  <a16:creationId xmlns:a16="http://schemas.microsoft.com/office/drawing/2014/main" id="{14517F63-62EF-4ECB-80EA-3650B89D94D1}"/>
                </a:ext>
              </a:extLst>
            </p:cNvPr>
            <p:cNvGrpSpPr/>
            <p:nvPr/>
          </p:nvGrpSpPr>
          <p:grpSpPr>
            <a:xfrm>
              <a:off x="0" y="-75675"/>
              <a:ext cx="12192000" cy="1740514"/>
              <a:chOff x="0" y="-75675"/>
              <a:chExt cx="12192000" cy="1740514"/>
            </a:xfrm>
          </p:grpSpPr>
          <p:pic>
            <p:nvPicPr>
              <p:cNvPr id="21" name="Picture 20">
                <a:extLst>
                  <a:ext uri="{FF2B5EF4-FFF2-40B4-BE49-F238E27FC236}">
                    <a16:creationId xmlns:a16="http://schemas.microsoft.com/office/drawing/2014/main" id="{BCA73963-0D31-4BD8-8C73-2291FA6669CC}"/>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2" name="Rectangle 21">
                <a:extLst>
                  <a:ext uri="{FF2B5EF4-FFF2-40B4-BE49-F238E27FC236}">
                    <a16:creationId xmlns:a16="http://schemas.microsoft.com/office/drawing/2014/main" id="{AF98C908-DF1D-4556-A054-4343174FFFDC}"/>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BD830E92-CF90-4DF4-A214-3CDA2493B9B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BFC42EA9-1C2C-4C95-BB3D-45F036D0E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93FBA088-72E7-49C8-A2D8-DDA47EFE5AC7}"/>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Navigate Audio</a:t>
              </a:r>
              <a:endParaRPr lang="en-US" sz="4000" b="1" dirty="0">
                <a:solidFill>
                  <a:srgbClr val="FFC000"/>
                </a:solidFill>
              </a:endParaRPr>
            </a:p>
          </p:txBody>
        </p:sp>
      </p:grpSp>
    </p:spTree>
    <p:extLst>
      <p:ext uri="{BB962C8B-B14F-4D97-AF65-F5344CB8AC3E}">
        <p14:creationId xmlns:p14="http://schemas.microsoft.com/office/powerpoint/2010/main" val="45339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pic>
        <p:nvPicPr>
          <p:cNvPr id="3" name="Picture 2"/>
          <p:cNvPicPr>
            <a:picLocks noChangeAspect="1"/>
          </p:cNvPicPr>
          <p:nvPr/>
        </p:nvPicPr>
        <p:blipFill>
          <a:blip r:embed="rId3"/>
          <a:stretch>
            <a:fillRect/>
          </a:stretch>
        </p:blipFill>
        <p:spPr>
          <a:xfrm>
            <a:off x="2988664" y="1430259"/>
            <a:ext cx="5375554" cy="5196109"/>
          </a:xfrm>
          <a:prstGeom prst="rect">
            <a:avLst/>
          </a:prstGeom>
        </p:spPr>
      </p:pic>
      <p:sp>
        <p:nvSpPr>
          <p:cNvPr id="9" name="TextBox 8"/>
          <p:cNvSpPr txBox="1"/>
          <p:nvPr/>
        </p:nvSpPr>
        <p:spPr>
          <a:xfrm>
            <a:off x="475973" y="2095094"/>
            <a:ext cx="2048505"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Click to test speakers</a:t>
            </a:r>
          </a:p>
        </p:txBody>
      </p:sp>
      <p:sp>
        <p:nvSpPr>
          <p:cNvPr id="10" name="TextBox 9"/>
          <p:cNvSpPr txBox="1"/>
          <p:nvPr/>
        </p:nvSpPr>
        <p:spPr>
          <a:xfrm>
            <a:off x="499376" y="4578596"/>
            <a:ext cx="3328408"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sym typeface="Helvetica Neue"/>
              </a:rPr>
              <a:t>Click to test mic and hear playback</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11" name="Straight Arrow Connector 10"/>
          <p:cNvCxnSpPr>
            <a:cxnSpLocks/>
          </p:cNvCxnSpPr>
          <p:nvPr/>
        </p:nvCxnSpPr>
        <p:spPr>
          <a:xfrm flipV="1">
            <a:off x="3766824" y="3396238"/>
            <a:ext cx="869704" cy="1078326"/>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12" name="Straight Arrow Connector 11"/>
          <p:cNvCxnSpPr>
            <a:cxnSpLocks/>
          </p:cNvCxnSpPr>
          <p:nvPr/>
        </p:nvCxnSpPr>
        <p:spPr>
          <a:xfrm>
            <a:off x="2720715" y="2313305"/>
            <a:ext cx="1915813" cy="180031"/>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16" name="Group 15">
            <a:extLst>
              <a:ext uri="{FF2B5EF4-FFF2-40B4-BE49-F238E27FC236}">
                <a16:creationId xmlns:a16="http://schemas.microsoft.com/office/drawing/2014/main" id="{52608DEB-B17E-4B7D-8C6B-B24709D659C4}"/>
              </a:ext>
            </a:extLst>
          </p:cNvPr>
          <p:cNvGrpSpPr/>
          <p:nvPr/>
        </p:nvGrpSpPr>
        <p:grpSpPr>
          <a:xfrm>
            <a:off x="0" y="-75675"/>
            <a:ext cx="12192000" cy="1740514"/>
            <a:chOff x="0" y="-75675"/>
            <a:chExt cx="12192000" cy="1740514"/>
          </a:xfrm>
        </p:grpSpPr>
        <p:grpSp>
          <p:nvGrpSpPr>
            <p:cNvPr id="17" name="Group 16">
              <a:extLst>
                <a:ext uri="{FF2B5EF4-FFF2-40B4-BE49-F238E27FC236}">
                  <a16:creationId xmlns:a16="http://schemas.microsoft.com/office/drawing/2014/main" id="{1D460ADE-E50E-4BC2-B676-37B2BC1EDB9B}"/>
                </a:ext>
              </a:extLst>
            </p:cNvPr>
            <p:cNvGrpSpPr/>
            <p:nvPr/>
          </p:nvGrpSpPr>
          <p:grpSpPr>
            <a:xfrm>
              <a:off x="0" y="-75675"/>
              <a:ext cx="12192000" cy="1740514"/>
              <a:chOff x="0" y="-75675"/>
              <a:chExt cx="12192000" cy="1740514"/>
            </a:xfrm>
          </p:grpSpPr>
          <p:pic>
            <p:nvPicPr>
              <p:cNvPr id="19" name="Picture 18">
                <a:extLst>
                  <a:ext uri="{FF2B5EF4-FFF2-40B4-BE49-F238E27FC236}">
                    <a16:creationId xmlns:a16="http://schemas.microsoft.com/office/drawing/2014/main" id="{739C210A-D9E1-44C8-8336-2F1C39DCB55E}"/>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0" name="Rectangle 19">
                <a:extLst>
                  <a:ext uri="{FF2B5EF4-FFF2-40B4-BE49-F238E27FC236}">
                    <a16:creationId xmlns:a16="http://schemas.microsoft.com/office/drawing/2014/main" id="{5AA6CB40-640D-4296-ACC0-337FB35581BB}"/>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Input 20">
                <a:extLst>
                  <a:ext uri="{FF2B5EF4-FFF2-40B4-BE49-F238E27FC236}">
                    <a16:creationId xmlns:a16="http://schemas.microsoft.com/office/drawing/2014/main" id="{CF27942B-8C68-4F24-9039-F911735D098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748D1F59-B851-4E24-A1F7-082934241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D07DF18C-7F6F-4000-B2BA-56136D8EFB22}"/>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Navigate Audio</a:t>
              </a:r>
              <a:endParaRPr lang="en-US" sz="4000" b="1" dirty="0">
                <a:solidFill>
                  <a:srgbClr val="FFC000"/>
                </a:solidFill>
              </a:endParaRPr>
            </a:p>
          </p:txBody>
        </p:sp>
      </p:grpSp>
    </p:spTree>
    <p:extLst>
      <p:ext uri="{BB962C8B-B14F-4D97-AF65-F5344CB8AC3E}">
        <p14:creationId xmlns:p14="http://schemas.microsoft.com/office/powerpoint/2010/main" val="1002826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279" t="10567"/>
          <a:stretch/>
        </p:blipFill>
        <p:spPr>
          <a:xfrm>
            <a:off x="1837760" y="1899330"/>
            <a:ext cx="8216127" cy="4641627"/>
          </a:xfrm>
          <a:prstGeom prst="rect">
            <a:avLst/>
          </a:prstGeom>
        </p:spPr>
      </p:pic>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sp>
        <p:nvSpPr>
          <p:cNvPr id="12" name="TextBox 11"/>
          <p:cNvSpPr txBox="1"/>
          <p:nvPr/>
        </p:nvSpPr>
        <p:spPr>
          <a:xfrm>
            <a:off x="469490" y="4557594"/>
            <a:ext cx="1067917"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Test Audio</a:t>
            </a:r>
          </a:p>
        </p:txBody>
      </p:sp>
      <p:cxnSp>
        <p:nvCxnSpPr>
          <p:cNvPr id="13" name="Straight Arrow Connector 12"/>
          <p:cNvCxnSpPr>
            <a:cxnSpLocks/>
          </p:cNvCxnSpPr>
          <p:nvPr/>
        </p:nvCxnSpPr>
        <p:spPr>
          <a:xfrm>
            <a:off x="1202956" y="5038659"/>
            <a:ext cx="1084487" cy="1212618"/>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4" name="Flowchart: Manual Input 3">
            <a:extLst>
              <a:ext uri="{FF2B5EF4-FFF2-40B4-BE49-F238E27FC236}">
                <a16:creationId xmlns:a16="http://schemas.microsoft.com/office/drawing/2014/main" id="{69205006-1C93-4215-9517-43A1EB6FCDDA}"/>
              </a:ext>
            </a:extLst>
          </p:cNvPr>
          <p:cNvSpPr/>
          <p:nvPr/>
        </p:nvSpPr>
        <p:spPr>
          <a:xfrm rot="16200000" flipV="1">
            <a:off x="9444384" y="-731112"/>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3062367A-D719-440A-B8CE-A3DBF7D2E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1" y="-57648"/>
            <a:ext cx="1348517" cy="13485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A02B039-AF1B-41A0-B018-7197ADB4D77F}"/>
              </a:ext>
            </a:extLst>
          </p:cNvPr>
          <p:cNvGrpSpPr/>
          <p:nvPr/>
        </p:nvGrpSpPr>
        <p:grpSpPr>
          <a:xfrm>
            <a:off x="0" y="-75675"/>
            <a:ext cx="12192000" cy="1740514"/>
            <a:chOff x="0" y="-75675"/>
            <a:chExt cx="12192000" cy="1740514"/>
          </a:xfrm>
        </p:grpSpPr>
        <p:grpSp>
          <p:nvGrpSpPr>
            <p:cNvPr id="7" name="Group 6">
              <a:extLst>
                <a:ext uri="{FF2B5EF4-FFF2-40B4-BE49-F238E27FC236}">
                  <a16:creationId xmlns:a16="http://schemas.microsoft.com/office/drawing/2014/main" id="{51A01C86-72AE-4E62-BD29-164C4DADB378}"/>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CCE82DA9-4E71-404B-9EA3-C71E386E9A73}"/>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5" name="Rectangle 4">
                <a:extLst>
                  <a:ext uri="{FF2B5EF4-FFF2-40B4-BE49-F238E27FC236}">
                    <a16:creationId xmlns:a16="http://schemas.microsoft.com/office/drawing/2014/main" id="{CCCAB67E-908A-478E-8AFA-F1E79F24012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Input 14">
                <a:extLst>
                  <a:ext uri="{FF2B5EF4-FFF2-40B4-BE49-F238E27FC236}">
                    <a16:creationId xmlns:a16="http://schemas.microsoft.com/office/drawing/2014/main" id="{70D6518B-EA6D-4A82-9406-6494C128113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8709E79-F2DD-46A5-9A8E-4FC0947A0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B372565-CB78-4CDC-BF43-05895497EF4D}"/>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Audio Test</a:t>
              </a:r>
              <a:endParaRPr lang="en-US" sz="4000" b="1" dirty="0">
                <a:solidFill>
                  <a:srgbClr val="FFC000"/>
                </a:solidFill>
              </a:endParaRPr>
            </a:p>
          </p:txBody>
        </p:sp>
      </p:grpSp>
      <p:pic>
        <p:nvPicPr>
          <p:cNvPr id="6" name="Picture 5" descr="Graphical user interface, website&#10;&#10;Description automatically generated">
            <a:extLst>
              <a:ext uri="{FF2B5EF4-FFF2-40B4-BE49-F238E27FC236}">
                <a16:creationId xmlns:a16="http://schemas.microsoft.com/office/drawing/2014/main" id="{6390F7F2-907C-47B9-AAB6-0E16DD007DF6}"/>
              </a:ext>
            </a:extLst>
          </p:cNvPr>
          <p:cNvPicPr>
            <a:picLocks noChangeAspect="1"/>
          </p:cNvPicPr>
          <p:nvPr/>
        </p:nvPicPr>
        <p:blipFill rotWithShape="1">
          <a:blip r:embed="rId6"/>
          <a:srcRect l="-1" r="1409" b="24738"/>
          <a:stretch/>
        </p:blipFill>
        <p:spPr>
          <a:xfrm>
            <a:off x="2046575" y="2154459"/>
            <a:ext cx="7857982" cy="3862327"/>
          </a:xfrm>
          <a:prstGeom prst="rect">
            <a:avLst/>
          </a:prstGeom>
        </p:spPr>
      </p:pic>
      <p:sp>
        <p:nvSpPr>
          <p:cNvPr id="20" name="Rectangle 19">
            <a:extLst>
              <a:ext uri="{FF2B5EF4-FFF2-40B4-BE49-F238E27FC236}">
                <a16:creationId xmlns:a16="http://schemas.microsoft.com/office/drawing/2014/main" id="{503A98F2-B69C-4594-9CF1-65FD51DCF545}"/>
              </a:ext>
            </a:extLst>
          </p:cNvPr>
          <p:cNvSpPr/>
          <p:nvPr/>
        </p:nvSpPr>
        <p:spPr>
          <a:xfrm>
            <a:off x="3462108" y="4111647"/>
            <a:ext cx="1772044" cy="12297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619FD870-CAFF-4825-8DDB-BEEA3E653EB9}"/>
              </a:ext>
            </a:extLst>
          </p:cNvPr>
          <p:cNvCxnSpPr>
            <a:cxnSpLocks/>
            <a:endCxn id="17" idx="1"/>
          </p:cNvCxnSpPr>
          <p:nvPr/>
        </p:nvCxnSpPr>
        <p:spPr>
          <a:xfrm flipV="1">
            <a:off x="2462553" y="4726502"/>
            <a:ext cx="1094367" cy="1348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7"/>
          <a:srcRect t="1340" b="4482"/>
          <a:stretch/>
        </p:blipFill>
        <p:spPr>
          <a:xfrm>
            <a:off x="3556920" y="4190054"/>
            <a:ext cx="1556195" cy="1072896"/>
          </a:xfrm>
          <a:prstGeom prst="rect">
            <a:avLst/>
          </a:prstGeom>
        </p:spPr>
      </p:pic>
    </p:spTree>
    <p:extLst>
      <p:ext uri="{BB962C8B-B14F-4D97-AF65-F5344CB8AC3E}">
        <p14:creationId xmlns:p14="http://schemas.microsoft.com/office/powerpoint/2010/main" val="228166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grpSp>
        <p:nvGrpSpPr>
          <p:cNvPr id="15" name="Group 14">
            <a:extLst>
              <a:ext uri="{FF2B5EF4-FFF2-40B4-BE49-F238E27FC236}">
                <a16:creationId xmlns:a16="http://schemas.microsoft.com/office/drawing/2014/main" id="{D1ABF210-C6BE-452E-B911-BF203DF9BFF4}"/>
              </a:ext>
            </a:extLst>
          </p:cNvPr>
          <p:cNvGrpSpPr/>
          <p:nvPr/>
        </p:nvGrpSpPr>
        <p:grpSpPr>
          <a:xfrm>
            <a:off x="0" y="-75675"/>
            <a:ext cx="12192000" cy="1740514"/>
            <a:chOff x="0" y="-75675"/>
            <a:chExt cx="12192000" cy="1740514"/>
          </a:xfrm>
        </p:grpSpPr>
        <p:grpSp>
          <p:nvGrpSpPr>
            <p:cNvPr id="16" name="Group 15">
              <a:extLst>
                <a:ext uri="{FF2B5EF4-FFF2-40B4-BE49-F238E27FC236}">
                  <a16:creationId xmlns:a16="http://schemas.microsoft.com/office/drawing/2014/main" id="{D9A4FC9B-B45F-4B9E-8F2E-E68A1B9C8408}"/>
                </a:ext>
              </a:extLst>
            </p:cNvPr>
            <p:cNvGrpSpPr/>
            <p:nvPr/>
          </p:nvGrpSpPr>
          <p:grpSpPr>
            <a:xfrm>
              <a:off x="0" y="-75675"/>
              <a:ext cx="12192000" cy="1740514"/>
              <a:chOff x="0" y="-75675"/>
              <a:chExt cx="12192000" cy="1740514"/>
            </a:xfrm>
          </p:grpSpPr>
          <p:pic>
            <p:nvPicPr>
              <p:cNvPr id="18" name="Picture 17">
                <a:extLst>
                  <a:ext uri="{FF2B5EF4-FFF2-40B4-BE49-F238E27FC236}">
                    <a16:creationId xmlns:a16="http://schemas.microsoft.com/office/drawing/2014/main" id="{795DCA57-50AC-4DAF-B854-52DAE6447942}"/>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9" name="Rectangle 18">
                <a:extLst>
                  <a:ext uri="{FF2B5EF4-FFF2-40B4-BE49-F238E27FC236}">
                    <a16:creationId xmlns:a16="http://schemas.microsoft.com/office/drawing/2014/main" id="{CBE6653B-CAC4-4381-83F4-69E19AEAA873}"/>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Input 19">
                <a:extLst>
                  <a:ext uri="{FF2B5EF4-FFF2-40B4-BE49-F238E27FC236}">
                    <a16:creationId xmlns:a16="http://schemas.microsoft.com/office/drawing/2014/main" id="{90601029-C5F5-423B-BFC0-35EA05DC7287}"/>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47D1AEFD-764C-46C0-AA71-B28A8C4C7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4C939660-363A-49EE-90EA-2936CF8EFE0D}"/>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Who Else is Here?</a:t>
              </a:r>
              <a:endParaRPr lang="en-US" sz="4000" b="1" dirty="0">
                <a:solidFill>
                  <a:srgbClr val="FFC000"/>
                </a:solidFill>
              </a:endParaRPr>
            </a:p>
          </p:txBody>
        </p:sp>
      </p:grpSp>
      <p:cxnSp>
        <p:nvCxnSpPr>
          <p:cNvPr id="12" name="Straight Arrow Connector 11"/>
          <p:cNvCxnSpPr>
            <a:cxnSpLocks/>
          </p:cNvCxnSpPr>
          <p:nvPr/>
        </p:nvCxnSpPr>
        <p:spPr>
          <a:xfrm>
            <a:off x="5056777" y="5886830"/>
            <a:ext cx="512069" cy="420807"/>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24" name="Group 23">
            <a:extLst>
              <a:ext uri="{FF2B5EF4-FFF2-40B4-BE49-F238E27FC236}">
                <a16:creationId xmlns:a16="http://schemas.microsoft.com/office/drawing/2014/main" id="{61289EF2-B5AC-418F-97F3-EDBE0C12996C}"/>
              </a:ext>
            </a:extLst>
          </p:cNvPr>
          <p:cNvGrpSpPr/>
          <p:nvPr/>
        </p:nvGrpSpPr>
        <p:grpSpPr>
          <a:xfrm>
            <a:off x="1625051" y="1625211"/>
            <a:ext cx="8109424" cy="5020437"/>
            <a:chOff x="1500763" y="1810756"/>
            <a:chExt cx="8109424" cy="5020437"/>
          </a:xfrm>
        </p:grpSpPr>
        <p:pic>
          <p:nvPicPr>
            <p:cNvPr id="10" name="Picture 9"/>
            <p:cNvPicPr>
              <a:picLocks noChangeAspect="1"/>
            </p:cNvPicPr>
            <p:nvPr/>
          </p:nvPicPr>
          <p:blipFill rotWithShape="1">
            <a:blip r:embed="rId5"/>
            <a:srcRect l="-279" t="10567" r="5202"/>
            <a:stretch/>
          </p:blipFill>
          <p:spPr>
            <a:xfrm>
              <a:off x="1500763" y="1999182"/>
              <a:ext cx="8109424" cy="4832011"/>
            </a:xfrm>
            <a:prstGeom prst="rect">
              <a:avLst/>
            </a:prstGeom>
          </p:spPr>
        </p:pic>
        <p:grpSp>
          <p:nvGrpSpPr>
            <p:cNvPr id="22" name="Group 21">
              <a:extLst>
                <a:ext uri="{FF2B5EF4-FFF2-40B4-BE49-F238E27FC236}">
                  <a16:creationId xmlns:a16="http://schemas.microsoft.com/office/drawing/2014/main" id="{40CBF984-B7F4-4E58-80B2-9D81CABDBFDF}"/>
                </a:ext>
              </a:extLst>
            </p:cNvPr>
            <p:cNvGrpSpPr/>
            <p:nvPr/>
          </p:nvGrpSpPr>
          <p:grpSpPr>
            <a:xfrm>
              <a:off x="1527507" y="1810756"/>
              <a:ext cx="8082680" cy="4532750"/>
              <a:chOff x="1527507" y="1810756"/>
              <a:chExt cx="8082680" cy="4532750"/>
            </a:xfrm>
          </p:grpSpPr>
          <p:pic>
            <p:nvPicPr>
              <p:cNvPr id="4" name="Picture 3" descr="A screenshot of a computer&#10;&#10;Description automatically generated with medium confidence">
                <a:extLst>
                  <a:ext uri="{FF2B5EF4-FFF2-40B4-BE49-F238E27FC236}">
                    <a16:creationId xmlns:a16="http://schemas.microsoft.com/office/drawing/2014/main" id="{D635FA14-A9D9-48C3-A938-4627275D2018}"/>
                  </a:ext>
                </a:extLst>
              </p:cNvPr>
              <p:cNvPicPr>
                <a:picLocks noChangeAspect="1"/>
              </p:cNvPicPr>
              <p:nvPr/>
            </p:nvPicPr>
            <p:blipFill rotWithShape="1">
              <a:blip r:embed="rId6"/>
              <a:srcRect l="4769" t="8547" b="6879"/>
              <a:stretch/>
            </p:blipFill>
            <p:spPr>
              <a:xfrm>
                <a:off x="1527507" y="1810756"/>
                <a:ext cx="8082680" cy="4532750"/>
              </a:xfrm>
              <a:prstGeom prst="rect">
                <a:avLst/>
              </a:prstGeom>
            </p:spPr>
          </p:pic>
          <p:sp>
            <p:nvSpPr>
              <p:cNvPr id="11" name="TextBox 10"/>
              <p:cNvSpPr txBox="1"/>
              <p:nvPr/>
            </p:nvSpPr>
            <p:spPr>
              <a:xfrm>
                <a:off x="3747244" y="5706334"/>
                <a:ext cx="1297787"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Participants</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pic>
            <p:nvPicPr>
              <p:cNvPr id="7" name="Picture 6" descr="Graphical user interface, website&#10;&#10;Description automatically generated">
                <a:extLst>
                  <a:ext uri="{FF2B5EF4-FFF2-40B4-BE49-F238E27FC236}">
                    <a16:creationId xmlns:a16="http://schemas.microsoft.com/office/drawing/2014/main" id="{073C7B5E-ACD4-438B-824D-97FA6CED90FF}"/>
                  </a:ext>
                </a:extLst>
              </p:cNvPr>
              <p:cNvPicPr>
                <a:picLocks noChangeAspect="1"/>
              </p:cNvPicPr>
              <p:nvPr/>
            </p:nvPicPr>
            <p:blipFill rotWithShape="1">
              <a:blip r:embed="rId7"/>
              <a:srcRect r="14231" b="14125"/>
              <a:stretch/>
            </p:blipFill>
            <p:spPr>
              <a:xfrm>
                <a:off x="1742577" y="1837787"/>
                <a:ext cx="5640991" cy="3636572"/>
              </a:xfrm>
              <a:prstGeom prst="rect">
                <a:avLst/>
              </a:prstGeom>
            </p:spPr>
          </p:pic>
          <p:cxnSp>
            <p:nvCxnSpPr>
              <p:cNvPr id="13" name="Straight Arrow Connector 12">
                <a:extLst>
                  <a:ext uri="{FF2B5EF4-FFF2-40B4-BE49-F238E27FC236}">
                    <a16:creationId xmlns:a16="http://schemas.microsoft.com/office/drawing/2014/main" id="{8943EF39-5128-41B2-9EAB-D94B7942BFCC}"/>
                  </a:ext>
                </a:extLst>
              </p:cNvPr>
              <p:cNvCxnSpPr/>
              <p:nvPr/>
            </p:nvCxnSpPr>
            <p:spPr>
              <a:xfrm flipV="1">
                <a:off x="5853659" y="2488367"/>
                <a:ext cx="2855626" cy="3801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39315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sp>
        <p:nvSpPr>
          <p:cNvPr id="19" name="TextBox 18"/>
          <p:cNvSpPr txBox="1"/>
          <p:nvPr/>
        </p:nvSpPr>
        <p:spPr>
          <a:xfrm>
            <a:off x="7701084" y="1991324"/>
            <a:ext cx="1669684"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Muted indicator</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20" name="Straight Arrow Connector 19"/>
          <p:cNvCxnSpPr/>
          <p:nvPr/>
        </p:nvCxnSpPr>
        <p:spPr>
          <a:xfrm>
            <a:off x="9440060" y="2374147"/>
            <a:ext cx="333036" cy="683325"/>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24" name="Group 23">
            <a:extLst>
              <a:ext uri="{FF2B5EF4-FFF2-40B4-BE49-F238E27FC236}">
                <a16:creationId xmlns:a16="http://schemas.microsoft.com/office/drawing/2014/main" id="{5EED0BF7-C729-4D65-8EA5-16D7B0E457F7}"/>
              </a:ext>
            </a:extLst>
          </p:cNvPr>
          <p:cNvGrpSpPr/>
          <p:nvPr/>
        </p:nvGrpSpPr>
        <p:grpSpPr>
          <a:xfrm>
            <a:off x="0" y="-75675"/>
            <a:ext cx="12192000" cy="1740514"/>
            <a:chOff x="0" y="-75675"/>
            <a:chExt cx="12192000" cy="1740514"/>
          </a:xfrm>
        </p:grpSpPr>
        <p:grpSp>
          <p:nvGrpSpPr>
            <p:cNvPr id="25" name="Group 24">
              <a:extLst>
                <a:ext uri="{FF2B5EF4-FFF2-40B4-BE49-F238E27FC236}">
                  <a16:creationId xmlns:a16="http://schemas.microsoft.com/office/drawing/2014/main" id="{9F5A12D2-DD32-47A7-B328-16B2E7BA9E85}"/>
                </a:ext>
              </a:extLst>
            </p:cNvPr>
            <p:cNvGrpSpPr/>
            <p:nvPr/>
          </p:nvGrpSpPr>
          <p:grpSpPr>
            <a:xfrm>
              <a:off x="0" y="-75675"/>
              <a:ext cx="12192000" cy="1740514"/>
              <a:chOff x="0" y="-75675"/>
              <a:chExt cx="12192000" cy="1740514"/>
            </a:xfrm>
          </p:grpSpPr>
          <p:pic>
            <p:nvPicPr>
              <p:cNvPr id="27" name="Picture 26">
                <a:extLst>
                  <a:ext uri="{FF2B5EF4-FFF2-40B4-BE49-F238E27FC236}">
                    <a16:creationId xmlns:a16="http://schemas.microsoft.com/office/drawing/2014/main" id="{A069B2F5-5677-475C-A80C-6084C1D3FD9A}"/>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8" name="Rectangle 27">
                <a:extLst>
                  <a:ext uri="{FF2B5EF4-FFF2-40B4-BE49-F238E27FC236}">
                    <a16:creationId xmlns:a16="http://schemas.microsoft.com/office/drawing/2014/main" id="{7C3D635F-020C-4BE0-A580-9A73B4D586C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Input 28">
                <a:extLst>
                  <a:ext uri="{FF2B5EF4-FFF2-40B4-BE49-F238E27FC236}">
                    <a16:creationId xmlns:a16="http://schemas.microsoft.com/office/drawing/2014/main" id="{182C1FE1-C932-4F5D-B803-85E4CC9607B9}"/>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id="{6CE6947B-FAC9-49E8-807C-424BCE9F2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EEBC6A86-51DF-4614-8E44-C37819841047}"/>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rPr>
                <a:t>How to be Heard?</a:t>
              </a:r>
              <a:endParaRPr lang="en-US" sz="4000" b="1" dirty="0">
                <a:solidFill>
                  <a:srgbClr val="FFC000"/>
                </a:solidFill>
              </a:endParaRPr>
            </a:p>
          </p:txBody>
        </p:sp>
      </p:grpSp>
      <p:pic>
        <p:nvPicPr>
          <p:cNvPr id="21" name="Picture 20" descr="A screenshot of a computer&#10;&#10;Description automatically generated with medium confidence">
            <a:extLst>
              <a:ext uri="{FF2B5EF4-FFF2-40B4-BE49-F238E27FC236}">
                <a16:creationId xmlns:a16="http://schemas.microsoft.com/office/drawing/2014/main" id="{CF0F563E-96E8-4C80-9E3F-1C33A46F6BCE}"/>
              </a:ext>
            </a:extLst>
          </p:cNvPr>
          <p:cNvPicPr>
            <a:picLocks noChangeAspect="1"/>
          </p:cNvPicPr>
          <p:nvPr/>
        </p:nvPicPr>
        <p:blipFill rotWithShape="1">
          <a:blip r:embed="rId5"/>
          <a:srcRect t="5312" r="2044" b="6228"/>
          <a:stretch/>
        </p:blipFill>
        <p:spPr>
          <a:xfrm>
            <a:off x="1804893" y="1696997"/>
            <a:ext cx="8210004" cy="4942730"/>
          </a:xfrm>
          <a:prstGeom prst="rect">
            <a:avLst/>
          </a:prstGeom>
        </p:spPr>
      </p:pic>
      <p:grpSp>
        <p:nvGrpSpPr>
          <p:cNvPr id="3" name="Group 2">
            <a:extLst>
              <a:ext uri="{FF2B5EF4-FFF2-40B4-BE49-F238E27FC236}">
                <a16:creationId xmlns:a16="http://schemas.microsoft.com/office/drawing/2014/main" id="{A7B87708-EE39-487B-B9F1-90E504F0C579}"/>
              </a:ext>
            </a:extLst>
          </p:cNvPr>
          <p:cNvGrpSpPr/>
          <p:nvPr/>
        </p:nvGrpSpPr>
        <p:grpSpPr>
          <a:xfrm>
            <a:off x="8166907" y="1837195"/>
            <a:ext cx="1812921" cy="786510"/>
            <a:chOff x="6813150" y="2617060"/>
            <a:chExt cx="3135868" cy="1352741"/>
          </a:xfrm>
        </p:grpSpPr>
        <p:pic>
          <p:nvPicPr>
            <p:cNvPr id="15" name="Picture 14"/>
            <p:cNvPicPr>
              <a:picLocks noChangeAspect="1"/>
            </p:cNvPicPr>
            <p:nvPr/>
          </p:nvPicPr>
          <p:blipFill rotWithShape="1">
            <a:blip r:embed="rId6"/>
            <a:srcRect t="253" r="3735" b="64243"/>
            <a:stretch/>
          </p:blipFill>
          <p:spPr>
            <a:xfrm>
              <a:off x="6813150" y="2617060"/>
              <a:ext cx="3135868" cy="1352741"/>
            </a:xfrm>
            <a:prstGeom prst="rect">
              <a:avLst/>
            </a:prstGeom>
          </p:spPr>
        </p:pic>
        <p:pic>
          <p:nvPicPr>
            <p:cNvPr id="17" name="Picture 16"/>
            <p:cNvPicPr>
              <a:picLocks noChangeAspect="1"/>
            </p:cNvPicPr>
            <p:nvPr/>
          </p:nvPicPr>
          <p:blipFill rotWithShape="1">
            <a:blip r:embed="rId7"/>
            <a:srcRect l="83879" r="7693"/>
            <a:stretch/>
          </p:blipFill>
          <p:spPr>
            <a:xfrm>
              <a:off x="9646064" y="3049165"/>
              <a:ext cx="302954" cy="443007"/>
            </a:xfrm>
            <a:prstGeom prst="rect">
              <a:avLst/>
            </a:prstGeom>
          </p:spPr>
        </p:pic>
      </p:grpSp>
      <p:sp>
        <p:nvSpPr>
          <p:cNvPr id="12" name="TextBox 11"/>
          <p:cNvSpPr txBox="1"/>
          <p:nvPr/>
        </p:nvSpPr>
        <p:spPr>
          <a:xfrm>
            <a:off x="2306107" y="5576323"/>
            <a:ext cx="1477323"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Mute/Unmute</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sp>
        <p:nvSpPr>
          <p:cNvPr id="18" name="TextBox 17"/>
          <p:cNvSpPr txBox="1"/>
          <p:nvPr/>
        </p:nvSpPr>
        <p:spPr>
          <a:xfrm>
            <a:off x="6399496" y="4004537"/>
            <a:ext cx="2272413"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Hand raised indicator</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4" name="Straight Arrow Connector 3">
            <a:extLst>
              <a:ext uri="{FF2B5EF4-FFF2-40B4-BE49-F238E27FC236}">
                <a16:creationId xmlns:a16="http://schemas.microsoft.com/office/drawing/2014/main" id="{74B7D668-5B43-4C6F-A8A3-426D0F86D18F}"/>
              </a:ext>
            </a:extLst>
          </p:cNvPr>
          <p:cNvCxnSpPr>
            <a:cxnSpLocks/>
          </p:cNvCxnSpPr>
          <p:nvPr/>
        </p:nvCxnSpPr>
        <p:spPr>
          <a:xfrm flipH="1">
            <a:off x="2285219" y="5855431"/>
            <a:ext cx="227023" cy="548757"/>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cxnSpLocks/>
            <a:endCxn id="17" idx="3"/>
          </p:cNvCxnSpPr>
          <p:nvPr/>
        </p:nvCxnSpPr>
        <p:spPr>
          <a:xfrm flipV="1">
            <a:off x="3612783" y="2217216"/>
            <a:ext cx="6367045" cy="3340890"/>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pic>
        <p:nvPicPr>
          <p:cNvPr id="23" name="Picture 22" descr="A picture containing text, electronics, screenshot&#10;&#10;Description automatically generated">
            <a:extLst>
              <a:ext uri="{FF2B5EF4-FFF2-40B4-BE49-F238E27FC236}">
                <a16:creationId xmlns:a16="http://schemas.microsoft.com/office/drawing/2014/main" id="{2867F5C9-C444-4D62-A833-9C7FE228DE38}"/>
              </a:ext>
            </a:extLst>
          </p:cNvPr>
          <p:cNvPicPr>
            <a:picLocks noChangeAspect="1"/>
          </p:cNvPicPr>
          <p:nvPr/>
        </p:nvPicPr>
        <p:blipFill>
          <a:blip r:embed="rId8"/>
          <a:stretch>
            <a:fillRect/>
          </a:stretch>
        </p:blipFill>
        <p:spPr>
          <a:xfrm>
            <a:off x="5909895" y="5754697"/>
            <a:ext cx="1609822" cy="877814"/>
          </a:xfrm>
          <a:prstGeom prst="rect">
            <a:avLst/>
          </a:prstGeom>
        </p:spPr>
      </p:pic>
      <p:cxnSp>
        <p:nvCxnSpPr>
          <p:cNvPr id="16" name="Straight Arrow Connector 15"/>
          <p:cNvCxnSpPr>
            <a:cxnSpLocks/>
          </p:cNvCxnSpPr>
          <p:nvPr/>
        </p:nvCxnSpPr>
        <p:spPr>
          <a:xfrm flipH="1">
            <a:off x="6813030" y="4658175"/>
            <a:ext cx="203457" cy="1535429"/>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0821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pic>
        <p:nvPicPr>
          <p:cNvPr id="24" name="Picture 23"/>
          <p:cNvPicPr>
            <a:picLocks noChangeAspect="1"/>
          </p:cNvPicPr>
          <p:nvPr/>
        </p:nvPicPr>
        <p:blipFill>
          <a:blip r:embed="rId3"/>
          <a:stretch>
            <a:fillRect/>
          </a:stretch>
        </p:blipFill>
        <p:spPr>
          <a:xfrm>
            <a:off x="8550773" y="1685489"/>
            <a:ext cx="2190451" cy="2319631"/>
          </a:xfrm>
          <a:prstGeom prst="rect">
            <a:avLst/>
          </a:prstGeom>
        </p:spPr>
      </p:pic>
      <p:grpSp>
        <p:nvGrpSpPr>
          <p:cNvPr id="12" name="Group 11">
            <a:extLst>
              <a:ext uri="{FF2B5EF4-FFF2-40B4-BE49-F238E27FC236}">
                <a16:creationId xmlns:a16="http://schemas.microsoft.com/office/drawing/2014/main" id="{23987F23-E375-43F5-A9E6-7E80880D8172}"/>
              </a:ext>
            </a:extLst>
          </p:cNvPr>
          <p:cNvGrpSpPr/>
          <p:nvPr/>
        </p:nvGrpSpPr>
        <p:grpSpPr>
          <a:xfrm>
            <a:off x="0" y="-75675"/>
            <a:ext cx="12192000" cy="1740514"/>
            <a:chOff x="0" y="-75675"/>
            <a:chExt cx="12192000" cy="1740514"/>
          </a:xfrm>
        </p:grpSpPr>
        <p:grpSp>
          <p:nvGrpSpPr>
            <p:cNvPr id="13" name="Group 12">
              <a:extLst>
                <a:ext uri="{FF2B5EF4-FFF2-40B4-BE49-F238E27FC236}">
                  <a16:creationId xmlns:a16="http://schemas.microsoft.com/office/drawing/2014/main" id="{AC381B6A-F6BB-4C16-81A8-2F3CEC7DAF7E}"/>
                </a:ext>
              </a:extLst>
            </p:cNvPr>
            <p:cNvGrpSpPr/>
            <p:nvPr/>
          </p:nvGrpSpPr>
          <p:grpSpPr>
            <a:xfrm>
              <a:off x="0" y="-75675"/>
              <a:ext cx="12192000" cy="1740514"/>
              <a:chOff x="0" y="-75675"/>
              <a:chExt cx="12192000" cy="1740514"/>
            </a:xfrm>
          </p:grpSpPr>
          <p:pic>
            <p:nvPicPr>
              <p:cNvPr id="15" name="Picture 14">
                <a:extLst>
                  <a:ext uri="{FF2B5EF4-FFF2-40B4-BE49-F238E27FC236}">
                    <a16:creationId xmlns:a16="http://schemas.microsoft.com/office/drawing/2014/main" id="{714B9566-9C76-4B01-A68C-0A5FE3E14D3E}"/>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6" name="Rectangle 15">
                <a:extLst>
                  <a:ext uri="{FF2B5EF4-FFF2-40B4-BE49-F238E27FC236}">
                    <a16:creationId xmlns:a16="http://schemas.microsoft.com/office/drawing/2014/main" id="{BDBDBBB3-B47F-459B-9142-2E0EB9768EC5}"/>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Input 16">
                <a:extLst>
                  <a:ext uri="{FF2B5EF4-FFF2-40B4-BE49-F238E27FC236}">
                    <a16:creationId xmlns:a16="http://schemas.microsoft.com/office/drawing/2014/main" id="{A610FCB8-D242-4E97-A77F-3A40448FF311}"/>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53C98605-0013-4085-AD42-D831D6570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A0DAF87E-9B03-4B94-BECC-0B5F5246E393}"/>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Elements of Chat</a:t>
              </a:r>
              <a:endParaRPr lang="en-US" sz="4000" b="1" dirty="0">
                <a:solidFill>
                  <a:srgbClr val="FFC000"/>
                </a:solidFill>
              </a:endParaRPr>
            </a:p>
          </p:txBody>
        </p:sp>
      </p:grpSp>
      <p:grpSp>
        <p:nvGrpSpPr>
          <p:cNvPr id="5" name="Group 4">
            <a:extLst>
              <a:ext uri="{FF2B5EF4-FFF2-40B4-BE49-F238E27FC236}">
                <a16:creationId xmlns:a16="http://schemas.microsoft.com/office/drawing/2014/main" id="{9A48988E-88E9-4D92-BF8D-AFEB56DC0BC8}"/>
              </a:ext>
            </a:extLst>
          </p:cNvPr>
          <p:cNvGrpSpPr/>
          <p:nvPr/>
        </p:nvGrpSpPr>
        <p:grpSpPr>
          <a:xfrm>
            <a:off x="979195" y="1681087"/>
            <a:ext cx="7571578" cy="4704985"/>
            <a:chOff x="979195" y="1598380"/>
            <a:chExt cx="7571578" cy="4704985"/>
          </a:xfrm>
        </p:grpSpPr>
        <p:pic>
          <p:nvPicPr>
            <p:cNvPr id="21" name="Picture 20"/>
            <p:cNvPicPr>
              <a:picLocks noChangeAspect="1"/>
            </p:cNvPicPr>
            <p:nvPr/>
          </p:nvPicPr>
          <p:blipFill rotWithShape="1">
            <a:blip r:embed="rId6"/>
            <a:srcRect l="1262" t="10567" r="8310" b="1564"/>
            <a:stretch/>
          </p:blipFill>
          <p:spPr>
            <a:xfrm>
              <a:off x="979195" y="1742899"/>
              <a:ext cx="7571578" cy="4560466"/>
            </a:xfrm>
            <a:prstGeom prst="rect">
              <a:avLst/>
            </a:prstGeom>
          </p:spPr>
        </p:pic>
        <p:pic>
          <p:nvPicPr>
            <p:cNvPr id="4" name="Picture 3" descr="Graphical user interface, application, Teams&#10;&#10;Description automatically generated">
              <a:extLst>
                <a:ext uri="{FF2B5EF4-FFF2-40B4-BE49-F238E27FC236}">
                  <a16:creationId xmlns:a16="http://schemas.microsoft.com/office/drawing/2014/main" id="{08AB74EF-7C12-4B5F-8E18-F0926E7AA67A}"/>
                </a:ext>
              </a:extLst>
            </p:cNvPr>
            <p:cNvPicPr>
              <a:picLocks noChangeAspect="1"/>
            </p:cNvPicPr>
            <p:nvPr/>
          </p:nvPicPr>
          <p:blipFill rotWithShape="1">
            <a:blip r:embed="rId7"/>
            <a:srcRect r="25057"/>
            <a:stretch/>
          </p:blipFill>
          <p:spPr>
            <a:xfrm>
              <a:off x="979195" y="1598380"/>
              <a:ext cx="7571578" cy="4323964"/>
            </a:xfrm>
            <a:prstGeom prst="rect">
              <a:avLst/>
            </a:prstGeom>
          </p:spPr>
        </p:pic>
      </p:grpSp>
      <p:sp>
        <p:nvSpPr>
          <p:cNvPr id="22" name="TextBox 21"/>
          <p:cNvSpPr txBox="1"/>
          <p:nvPr/>
        </p:nvSpPr>
        <p:spPr>
          <a:xfrm>
            <a:off x="1974784" y="5056608"/>
            <a:ext cx="981855" cy="400105"/>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dirty="0">
                <a:solidFill>
                  <a:srgbClr val="FF0000"/>
                </a:solidFill>
              </a:rPr>
              <a:t> </a:t>
            </a:r>
            <a:r>
              <a:rPr lang="en-US" sz="2000" dirty="0">
                <a:solidFill>
                  <a:srgbClr val="FF0000"/>
                </a:solidFill>
              </a:rPr>
              <a:t>Chat</a:t>
            </a:r>
            <a:endParaRPr kumimoji="0" lang="en-US" sz="20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23" name="Straight Arrow Connector 22"/>
          <p:cNvCxnSpPr>
            <a:cxnSpLocks/>
          </p:cNvCxnSpPr>
          <p:nvPr/>
        </p:nvCxnSpPr>
        <p:spPr>
          <a:xfrm>
            <a:off x="3126214" y="5281587"/>
            <a:ext cx="2674979" cy="863581"/>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80C377D1-E3B8-49BD-85BB-F0DAC28EF3BB}"/>
              </a:ext>
            </a:extLst>
          </p:cNvPr>
          <p:cNvCxnSpPr/>
          <p:nvPr/>
        </p:nvCxnSpPr>
        <p:spPr>
          <a:xfrm flipV="1">
            <a:off x="5868649" y="2675744"/>
            <a:ext cx="3237876" cy="3329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33E3552-0B1D-4423-B363-C447149813CC}"/>
              </a:ext>
            </a:extLst>
          </p:cNvPr>
          <p:cNvSpPr/>
          <p:nvPr/>
        </p:nvSpPr>
        <p:spPr>
          <a:xfrm>
            <a:off x="8784543" y="4874698"/>
            <a:ext cx="1906104" cy="582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4A122C-F690-4E34-9C46-8EC75E52CE19}"/>
              </a:ext>
            </a:extLst>
          </p:cNvPr>
          <p:cNvSpPr txBox="1"/>
          <p:nvPr/>
        </p:nvSpPr>
        <p:spPr>
          <a:xfrm>
            <a:off x="8834996" y="4925148"/>
            <a:ext cx="1906228" cy="400110"/>
          </a:xfrm>
          <a:prstGeom prst="rect">
            <a:avLst/>
          </a:prstGeom>
          <a:noFill/>
        </p:spPr>
        <p:txBody>
          <a:bodyPr wrap="square" rtlCol="0">
            <a:spAutoFit/>
          </a:bodyPr>
          <a:lstStyle/>
          <a:p>
            <a:r>
              <a:rPr lang="en-US" sz="2000" b="1" dirty="0">
                <a:solidFill>
                  <a:srgbClr val="FF0000"/>
                </a:solidFill>
              </a:rPr>
              <a:t>Use of 2 devices</a:t>
            </a:r>
          </a:p>
        </p:txBody>
      </p:sp>
      <p:cxnSp>
        <p:nvCxnSpPr>
          <p:cNvPr id="9" name="Straight Arrow Connector 8">
            <a:extLst>
              <a:ext uri="{FF2B5EF4-FFF2-40B4-BE49-F238E27FC236}">
                <a16:creationId xmlns:a16="http://schemas.microsoft.com/office/drawing/2014/main" id="{63E21263-62DE-481A-B55F-CF85FBAF014F}"/>
              </a:ext>
            </a:extLst>
          </p:cNvPr>
          <p:cNvCxnSpPr/>
          <p:nvPr/>
        </p:nvCxnSpPr>
        <p:spPr>
          <a:xfrm flipH="1" flipV="1">
            <a:off x="8179150" y="4143178"/>
            <a:ext cx="1097280" cy="731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C985CBA-89C0-4DF7-A255-7FF179BDF8DA}"/>
              </a:ext>
            </a:extLst>
          </p:cNvPr>
          <p:cNvCxnSpPr>
            <a:cxnSpLocks/>
          </p:cNvCxnSpPr>
          <p:nvPr/>
        </p:nvCxnSpPr>
        <p:spPr>
          <a:xfrm flipH="1">
            <a:off x="7624076" y="5099804"/>
            <a:ext cx="1300257" cy="1454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395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B033BBC8AFB64CA39CF135A777BDCE" ma:contentTypeVersion="17" ma:contentTypeDescription="Create a new document." ma:contentTypeScope="" ma:versionID="5046e19a5796129e027e017ee60fcc77">
  <xsd:schema xmlns:xsd="http://www.w3.org/2001/XMLSchema" xmlns:xs="http://www.w3.org/2001/XMLSchema" xmlns:p="http://schemas.microsoft.com/office/2006/metadata/properties" xmlns:ns1="http://schemas.microsoft.com/sharepoint/v3" xmlns:ns2="e0da3dc4-df19-47b1-bfdf-669d3f8be02d" xmlns:ns3="ca83bc1e-64c4-49e3-9ed2-60cccf54e98e" xmlns:ns4="http://schemas.microsoft.com/sharepoint/v4" targetNamespace="http://schemas.microsoft.com/office/2006/metadata/properties" ma:root="true" ma:fieldsID="e9779803fbc650010a87d1d5e5e48289" ns1:_="" ns2:_="" ns3:_="" ns4:_="">
    <xsd:import namespace="http://schemas.microsoft.com/sharepoint/v3"/>
    <xsd:import namespace="e0da3dc4-df19-47b1-bfdf-669d3f8be02d"/>
    <xsd:import namespace="ca83bc1e-64c4-49e3-9ed2-60cccf54e98e"/>
    <xsd:import namespace="http://schemas.microsoft.com/sharepoint/v4"/>
    <xsd:element name="properties">
      <xsd:complexType>
        <xsd:sequence>
          <xsd:element name="documentManagement">
            <xsd:complexType>
              <xsd:all>
                <xsd:element ref="ns2:SharedWithUsers" minOccurs="0"/>
                <xsd:element ref="ns2:SharingHintHash" minOccurs="0"/>
                <xsd:element ref="ns2:SharedWithDetails" minOccurs="0"/>
                <xsd:element ref="ns1:PublishingStartDate" minOccurs="0"/>
                <xsd:element ref="ns1:PublishingExpirationDate"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2:_dlc_DocId" minOccurs="0"/>
                <xsd:element ref="ns2:_dlc_DocIdUrl" minOccurs="0"/>
                <xsd:element ref="ns2:_dlc_DocIdPersistId" minOccurs="0"/>
                <xsd:element ref="ns3:MediaServiceAutoKeyPoints" minOccurs="0"/>
                <xsd:element ref="ns3:MediaServiceKeyPoint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da3dc4-df19-47b1-bfdf-669d3f8be0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a83bc1e-64c4-49e3-9ed2-60cccf54e98e"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0da3dc4-df19-47b1-bfdf-669d3f8be02d">2TSCZYKZMJ7Z-2099970998-3120</_dlc_DocId>
    <_dlc_DocIdUrl xmlns="e0da3dc4-df19-47b1-bfdf-669d3f8be02d">
      <Url>https://eskillz.sharepoint.com/teams/VirtualEventManagement/_layouts/15/DocIdRedir.aspx?ID=2TSCZYKZMJ7Z-2099970998-3120</Url>
      <Description>2TSCZYKZMJ7Z-2099970998-3120</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8FF4CA7-441E-4360-BCE4-E822BAF31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da3dc4-df19-47b1-bfdf-669d3f8be02d"/>
    <ds:schemaRef ds:uri="ca83bc1e-64c4-49e3-9ed2-60cccf54e98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35511-DF6C-451E-8272-1D3CD076E2B2}">
  <ds:schemaRefs>
    <ds:schemaRef ds:uri="http://schemas.microsoft.com/office/2006/metadata/properties"/>
    <ds:schemaRef ds:uri="http://schemas.microsoft.com/office/infopath/2007/PartnerControls"/>
    <ds:schemaRef ds:uri="http://schemas.microsoft.com/sharepoint/v3"/>
    <ds:schemaRef ds:uri="e0da3dc4-df19-47b1-bfdf-669d3f8be02d"/>
    <ds:schemaRef ds:uri="http://schemas.microsoft.com/sharepoint/v4"/>
  </ds:schemaRefs>
</ds:datastoreItem>
</file>

<file path=customXml/itemProps3.xml><?xml version="1.0" encoding="utf-8"?>
<ds:datastoreItem xmlns:ds="http://schemas.openxmlformats.org/officeDocument/2006/customXml" ds:itemID="{33294E44-C81E-44C9-820E-311A61A5FB0E}">
  <ds:schemaRefs>
    <ds:schemaRef ds:uri="http://schemas.microsoft.com/sharepoint/v3/contenttype/forms"/>
  </ds:schemaRefs>
</ds:datastoreItem>
</file>

<file path=customXml/itemProps4.xml><?xml version="1.0" encoding="utf-8"?>
<ds:datastoreItem xmlns:ds="http://schemas.openxmlformats.org/officeDocument/2006/customXml" ds:itemID="{80AD5842-AFCE-4E65-8D82-8FC8503D86E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9440</TotalTime>
  <Words>1826</Words>
  <Application>Microsoft Office PowerPoint</Application>
  <PresentationFormat>Widescreen</PresentationFormat>
  <Paragraphs>249</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Helvetica Neue</vt:lpstr>
      <vt:lpstr>Lato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Tufts</dc:creator>
  <cp:lastModifiedBy>marcia scheideman</cp:lastModifiedBy>
  <cp:revision>252</cp:revision>
  <cp:lastPrinted>2016-07-20T16:06:00Z</cp:lastPrinted>
  <dcterms:created xsi:type="dcterms:W3CDTF">2016-03-25T13:06:43Z</dcterms:created>
  <dcterms:modified xsi:type="dcterms:W3CDTF">2021-03-14T20:40:37Z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0x010100F5B033BBC8AFB64CA39CF135A777BDCE</vt:lpwstr>
  </property>
  <property fmtid="{D5CDD505-2E9C-101B-9397-08002B2CF9AE}" pid="3" name="_dlc_DocIdItemGuid">
    <vt:lpwstr>cb84a7b5-8732-4fc4-b7c9-d55c0ef39b81</vt:lpwstr>
  </property>
</Properties>
</file>